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7" r:id="rId12"/>
    <p:sldId id="265" r:id="rId13"/>
    <p:sldId id="268" r:id="rId14"/>
    <p:sldId id="269" r:id="rId15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F1EE"/>
    <a:srgbClr val="F8F979"/>
    <a:srgbClr val="A3D0CF"/>
    <a:srgbClr val="171D24"/>
    <a:srgbClr val="004D4E"/>
    <a:srgbClr val="143E22"/>
    <a:srgbClr val="113C2A"/>
    <a:srgbClr val="024B43"/>
    <a:srgbClr val="F3EDE2"/>
    <a:srgbClr val="495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13" d="100"/>
          <a:sy n="113" d="100"/>
        </p:scale>
        <p:origin x="138" y="90"/>
      </p:cViewPr>
      <p:guideLst>
        <p:guide orient="horz" pos="158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416560" y="375285"/>
            <a:ext cx="8311515" cy="4392930"/>
          </a:xfrm>
          <a:prstGeom prst="roundRect">
            <a:avLst>
              <a:gd name="adj" fmla="val 3136"/>
            </a:avLst>
          </a:prstGeom>
          <a:solidFill>
            <a:srgbClr val="171D24">
              <a:alpha val="70000"/>
            </a:srgbClr>
          </a:solidFill>
          <a:ln cap="flat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lvl="0" fontAlgn="base"/>
            <a:fld id="{9A0DB2DC-4C9A-4742-B13C-FB6460FD3503}" type="slidenum">
              <a:rPr lang="zh-CN" altLang="en-US" sz="105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463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6585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858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0287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716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7145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05803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400935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743835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90520" y="4343400"/>
            <a:ext cx="3363595" cy="37741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汇报人：森焱           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</a:p>
        </p:txBody>
      </p:sp>
      <p:sp>
        <p:nvSpPr>
          <p:cNvPr id="5" name="矩形 4"/>
          <p:cNvSpPr/>
          <p:nvPr/>
        </p:nvSpPr>
        <p:spPr>
          <a:xfrm>
            <a:off x="524257" y="862965"/>
            <a:ext cx="8095486" cy="14465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8800" strike="noStrike" noProof="1">
                <a:ln w="3175" cap="flat" cmpd="sng">
                  <a:solidFill>
                    <a:schemeClr val="bg1"/>
                  </a:solidFill>
                  <a:prstDash val="sysDot"/>
                  <a:round/>
                </a:ln>
                <a:gradFill>
                  <a:gsLst>
                    <a:gs pos="50000">
                      <a:srgbClr val="00B4CE"/>
                    </a:gs>
                    <a:gs pos="100000">
                      <a:srgbClr val="152F76"/>
                    </a:gs>
                    <a:gs pos="0">
                      <a:srgbClr val="00F6F3"/>
                    </a:gs>
                  </a:gsLst>
                  <a:lin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华康海报体W12(P)" panose="040B0C00000000000000" pitchFamily="82" charset="-122"/>
                <a:ea typeface="华康海报体W12(P)" panose="040B0C00000000000000" pitchFamily="82" charset="-122"/>
                <a:cs typeface="文悦古典明朝体 (非商业使用) W5" charset="-122"/>
              </a:rPr>
              <a:t>治愈系幻想模板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3122295" y="1493838"/>
            <a:ext cx="579438" cy="581025"/>
            <a:chOff x="4409683" y="2424347"/>
            <a:chExt cx="580118" cy="580117"/>
          </a:xfrm>
        </p:grpSpPr>
        <p:grpSp>
          <p:nvGrpSpPr>
            <p:cNvPr id="14338" name="组合 104"/>
            <p:cNvGrpSpPr/>
            <p:nvPr/>
          </p:nvGrpSpPr>
          <p:grpSpPr>
            <a:xfrm>
              <a:off x="4409683" y="2424347"/>
              <a:ext cx="580118" cy="580117"/>
              <a:chOff x="3249905" y="1691595"/>
              <a:chExt cx="966493" cy="966493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3249905" y="1691595"/>
                <a:ext cx="966493" cy="96649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solidFill>
                  <a:sysClr val="window" lastClr="FFFFFF"/>
                </a:solidFill>
              </a:ln>
              <a:effectLst>
                <a:outerShdw blurRad="419100" dist="419100" dir="2700000" sx="90000" sy="90000" algn="tl" rotWithShape="0">
                  <a:sysClr val="windowText" lastClr="000000">
                    <a:alpha val="30000"/>
                  </a:sysClr>
                </a:outerShdw>
              </a:effectLst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3286849" y="1729301"/>
                <a:ext cx="900604" cy="900604"/>
              </a:xfrm>
              <a:prstGeom prst="ellipse">
                <a:avLst/>
              </a:prstGeom>
              <a:noFill/>
              <a:ln w="6350">
                <a:solidFill>
                  <a:sysClr val="window" lastClr="FFFFFF"/>
                </a:solidFill>
                <a:prstDash val="dash"/>
              </a:ln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14341" name="TextBox 14"/>
            <p:cNvSpPr txBox="1"/>
            <p:nvPr/>
          </p:nvSpPr>
          <p:spPr>
            <a:xfrm>
              <a:off x="4579613" y="2604945"/>
              <a:ext cx="256480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 eaLnBrk="0" hangingPunct="0"/>
              <a:r>
                <a:rPr lang="en-US" altLang="zh-CN" dirty="0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01</a:t>
              </a:r>
            </a:p>
          </p:txBody>
        </p:sp>
      </p:grpSp>
      <p:grpSp>
        <p:nvGrpSpPr>
          <p:cNvPr id="12" name="组合 11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5222558" y="1524953"/>
            <a:ext cx="579437" cy="581025"/>
            <a:chOff x="7227127" y="2424347"/>
            <a:chExt cx="580118" cy="580117"/>
          </a:xfrm>
        </p:grpSpPr>
        <p:grpSp>
          <p:nvGrpSpPr>
            <p:cNvPr id="14343" name="组合 46"/>
            <p:cNvGrpSpPr/>
            <p:nvPr/>
          </p:nvGrpSpPr>
          <p:grpSpPr>
            <a:xfrm>
              <a:off x="7227127" y="2424347"/>
              <a:ext cx="580118" cy="580117"/>
              <a:chOff x="7943849" y="1691595"/>
              <a:chExt cx="966493" cy="9664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943849" y="1691595"/>
                <a:ext cx="966493" cy="96649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solidFill>
                  <a:sysClr val="window" lastClr="FFFFFF"/>
                </a:solidFill>
              </a:ln>
              <a:effectLst>
                <a:outerShdw blurRad="419100" dist="419100" dir="2700000" sx="90000" sy="90000" algn="tl" rotWithShape="0">
                  <a:sysClr val="windowText" lastClr="000000">
                    <a:alpha val="30000"/>
                  </a:sysClr>
                </a:outerShdw>
              </a:effectLst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7979174" y="1729301"/>
                <a:ext cx="900604" cy="900604"/>
              </a:xfrm>
              <a:prstGeom prst="ellipse">
                <a:avLst/>
              </a:prstGeom>
              <a:noFill/>
              <a:ln w="6350">
                <a:solidFill>
                  <a:sysClr val="window" lastClr="FFFFFF"/>
                </a:solidFill>
                <a:prstDash val="dash"/>
              </a:ln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14346" name="TextBox 14"/>
            <p:cNvSpPr txBox="1"/>
            <p:nvPr/>
          </p:nvSpPr>
          <p:spPr>
            <a:xfrm>
              <a:off x="7412849" y="2612569"/>
              <a:ext cx="256480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 eaLnBrk="0" hangingPunct="0"/>
              <a:r>
                <a:rPr lang="en-US" altLang="zh-CN" dirty="0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02</a:t>
              </a:r>
            </a:p>
          </p:txBody>
        </p:sp>
      </p:grpSp>
      <p:grpSp>
        <p:nvGrpSpPr>
          <p:cNvPr id="10" name="组合 9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2804478" y="2519363"/>
            <a:ext cx="579437" cy="579437"/>
            <a:chOff x="4092240" y="3449111"/>
            <a:chExt cx="580118" cy="580117"/>
          </a:xfrm>
        </p:grpSpPr>
        <p:grpSp>
          <p:nvGrpSpPr>
            <p:cNvPr id="14348" name="组合 101"/>
            <p:cNvGrpSpPr/>
            <p:nvPr/>
          </p:nvGrpSpPr>
          <p:grpSpPr>
            <a:xfrm>
              <a:off x="4092240" y="3449111"/>
              <a:ext cx="580118" cy="580117"/>
              <a:chOff x="2721035" y="3398883"/>
              <a:chExt cx="966493" cy="966493"/>
            </a:xfrm>
          </p:grpSpPr>
          <p:sp>
            <p:nvSpPr>
              <p:cNvPr id="103" name="椭圆 102"/>
              <p:cNvSpPr/>
              <p:nvPr/>
            </p:nvSpPr>
            <p:spPr>
              <a:xfrm>
                <a:off x="2721035" y="3398883"/>
                <a:ext cx="966493" cy="96649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solidFill>
                  <a:sysClr val="window" lastClr="FFFFFF"/>
                </a:solidFill>
              </a:ln>
              <a:effectLst>
                <a:outerShdw blurRad="419100" dist="419100" dir="2700000" sx="90000" sy="90000" algn="tl" rotWithShape="0">
                  <a:sysClr val="windowText" lastClr="000000">
                    <a:alpha val="30000"/>
                  </a:sysClr>
                </a:outerShdw>
              </a:effectLst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2754023" y="3448322"/>
                <a:ext cx="900604" cy="900604"/>
              </a:xfrm>
              <a:prstGeom prst="ellipse">
                <a:avLst/>
              </a:prstGeom>
              <a:noFill/>
              <a:ln w="6350">
                <a:solidFill>
                  <a:sysClr val="window" lastClr="FFFFFF"/>
                </a:solidFill>
                <a:prstDash val="dash"/>
              </a:ln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14351" name="TextBox 14"/>
            <p:cNvSpPr txBox="1"/>
            <p:nvPr/>
          </p:nvSpPr>
          <p:spPr>
            <a:xfrm>
              <a:off x="4264579" y="3625912"/>
              <a:ext cx="256480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 eaLnBrk="0" hangingPunct="0"/>
              <a:r>
                <a:rPr lang="en-US" altLang="zh-CN" dirty="0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06</a:t>
              </a:r>
            </a:p>
          </p:txBody>
        </p:sp>
      </p:grpSp>
      <p:grpSp>
        <p:nvGrpSpPr>
          <p:cNvPr id="13" name="组合 1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5519420" y="2550478"/>
            <a:ext cx="579438" cy="579437"/>
            <a:chOff x="7524092" y="3449111"/>
            <a:chExt cx="580118" cy="580117"/>
          </a:xfrm>
        </p:grpSpPr>
        <p:grpSp>
          <p:nvGrpSpPr>
            <p:cNvPr id="14353" name="组合 92"/>
            <p:cNvGrpSpPr/>
            <p:nvPr/>
          </p:nvGrpSpPr>
          <p:grpSpPr>
            <a:xfrm>
              <a:off x="7524092" y="3449111"/>
              <a:ext cx="580118" cy="580117"/>
              <a:chOff x="8438603" y="3398883"/>
              <a:chExt cx="966493" cy="966493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8438603" y="3398883"/>
                <a:ext cx="966493" cy="96649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solidFill>
                  <a:sysClr val="window" lastClr="FFFFFF"/>
                </a:solidFill>
              </a:ln>
              <a:effectLst>
                <a:outerShdw blurRad="419100" dist="419100" dir="2700000" sx="90000" sy="90000" algn="tl" rotWithShape="0">
                  <a:sysClr val="windowText" lastClr="000000">
                    <a:alpha val="30000"/>
                  </a:sysClr>
                </a:outerShdw>
              </a:effectLst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8483289" y="3439713"/>
                <a:ext cx="900604" cy="900604"/>
              </a:xfrm>
              <a:prstGeom prst="ellipse">
                <a:avLst/>
              </a:prstGeom>
              <a:noFill/>
              <a:ln w="6350">
                <a:solidFill>
                  <a:sysClr val="window" lastClr="FFFFFF"/>
                </a:solidFill>
                <a:prstDash val="dash"/>
              </a:ln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14356" name="TextBox 14"/>
            <p:cNvSpPr txBox="1"/>
            <p:nvPr/>
          </p:nvSpPr>
          <p:spPr>
            <a:xfrm>
              <a:off x="7684940" y="3625912"/>
              <a:ext cx="256480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 eaLnBrk="0" hangingPunct="0"/>
              <a:r>
                <a:rPr lang="en-US" altLang="zh-CN" dirty="0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03</a:t>
              </a:r>
            </a:p>
          </p:txBody>
        </p:sp>
      </p:grpSp>
      <p:grpSp>
        <p:nvGrpSpPr>
          <p:cNvPr id="11" name="组合 10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3122295" y="3479800"/>
            <a:ext cx="579438" cy="581025"/>
            <a:chOff x="4409683" y="4410866"/>
            <a:chExt cx="580118" cy="580117"/>
          </a:xfrm>
        </p:grpSpPr>
        <p:grpSp>
          <p:nvGrpSpPr>
            <p:cNvPr id="14358" name="组合 98"/>
            <p:cNvGrpSpPr/>
            <p:nvPr/>
          </p:nvGrpSpPr>
          <p:grpSpPr>
            <a:xfrm>
              <a:off x="4409683" y="4410866"/>
              <a:ext cx="580118" cy="580117"/>
              <a:chOff x="3249905" y="5001194"/>
              <a:chExt cx="966493" cy="966493"/>
            </a:xfrm>
          </p:grpSpPr>
          <p:sp>
            <p:nvSpPr>
              <p:cNvPr id="100" name="椭圆 99"/>
              <p:cNvSpPr/>
              <p:nvPr/>
            </p:nvSpPr>
            <p:spPr>
              <a:xfrm>
                <a:off x="3249905" y="5001194"/>
                <a:ext cx="966493" cy="96649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solidFill>
                  <a:sysClr val="window" lastClr="FFFFFF"/>
                </a:solidFill>
              </a:ln>
              <a:effectLst>
                <a:outerShdw blurRad="419100" dist="419100" dir="2700000" sx="90000" sy="90000" algn="tl" rotWithShape="0">
                  <a:sysClr val="windowText" lastClr="000000">
                    <a:alpha val="30000"/>
                  </a:sysClr>
                </a:outerShdw>
              </a:effectLst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ysClr val="window" lastClr="FFFFFF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3292085" y="5034138"/>
                <a:ext cx="900604" cy="900604"/>
              </a:xfrm>
              <a:prstGeom prst="ellipse">
                <a:avLst/>
              </a:prstGeom>
              <a:noFill/>
              <a:ln w="6350">
                <a:solidFill>
                  <a:sysClr val="window" lastClr="FFFFFF"/>
                </a:solidFill>
                <a:prstDash val="dash"/>
              </a:ln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ysClr val="window" lastClr="FFFFFF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14361" name="TextBox 14"/>
            <p:cNvSpPr txBox="1"/>
            <p:nvPr/>
          </p:nvSpPr>
          <p:spPr>
            <a:xfrm>
              <a:off x="4559379" y="4601989"/>
              <a:ext cx="256480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 eaLnBrk="0" hangingPunct="0"/>
              <a:r>
                <a:rPr lang="en-US" altLang="zh-CN" dirty="0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05</a:t>
              </a:r>
            </a:p>
          </p:txBody>
        </p:sp>
      </p:grpSp>
      <p:grpSp>
        <p:nvGrpSpPr>
          <p:cNvPr id="14" name="组合 13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5222558" y="3510915"/>
            <a:ext cx="579437" cy="581025"/>
            <a:chOff x="7227127" y="4410866"/>
            <a:chExt cx="580118" cy="580117"/>
          </a:xfrm>
        </p:grpSpPr>
        <p:grpSp>
          <p:nvGrpSpPr>
            <p:cNvPr id="14363" name="组合 95"/>
            <p:cNvGrpSpPr/>
            <p:nvPr/>
          </p:nvGrpSpPr>
          <p:grpSpPr>
            <a:xfrm>
              <a:off x="7227127" y="4410866"/>
              <a:ext cx="580118" cy="580117"/>
              <a:chOff x="7943849" y="5001194"/>
              <a:chExt cx="966493" cy="966493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7943849" y="5001194"/>
                <a:ext cx="966493" cy="96649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solidFill>
                  <a:sysClr val="window" lastClr="FFFFFF"/>
                </a:solidFill>
              </a:ln>
              <a:effectLst>
                <a:outerShdw blurRad="419100" dist="419100" dir="2700000" sx="90000" sy="90000" algn="tl" rotWithShape="0">
                  <a:sysClr val="windowText" lastClr="000000">
                    <a:alpha val="30000"/>
                  </a:sysClr>
                </a:outerShdw>
              </a:effectLst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7984836" y="5043374"/>
                <a:ext cx="900604" cy="900604"/>
              </a:xfrm>
              <a:prstGeom prst="ellipse">
                <a:avLst/>
              </a:prstGeom>
              <a:noFill/>
              <a:ln w="6350">
                <a:solidFill>
                  <a:sysClr val="window" lastClr="FFFFFF"/>
                </a:solidFill>
                <a:prstDash val="dash"/>
              </a:ln>
            </p:spPr>
            <p:style>
              <a:lnRef idx="2">
                <a:srgbClr val="918415">
                  <a:shade val="50000"/>
                </a:srgbClr>
              </a:lnRef>
              <a:fillRef idx="1">
                <a:srgbClr val="918415"/>
              </a:fillRef>
              <a:effectRef idx="0">
                <a:srgbClr val="918415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1050" strike="noStrike" noProof="1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14366" name="TextBox 14"/>
            <p:cNvSpPr txBox="1"/>
            <p:nvPr/>
          </p:nvSpPr>
          <p:spPr>
            <a:xfrm>
              <a:off x="7388944" y="4597591"/>
              <a:ext cx="256480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 eaLnBrk="0" hangingPunct="0"/>
              <a:r>
                <a:rPr lang="en-US" altLang="zh-CN" dirty="0">
                  <a:solidFill>
                    <a:srgbClr val="FAE684"/>
                  </a:soli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04</a:t>
              </a:r>
            </a:p>
          </p:txBody>
        </p:sp>
      </p:grpSp>
      <p:grpSp>
        <p:nvGrpSpPr>
          <p:cNvPr id="20" name="组合 19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409258" y="1354138"/>
            <a:ext cx="2522537" cy="824230"/>
            <a:chOff x="1697027" y="2284248"/>
            <a:chExt cx="2522297" cy="824555"/>
          </a:xfrm>
        </p:grpSpPr>
        <p:sp>
          <p:nvSpPr>
            <p:cNvPr id="14368" name="文本框 48"/>
            <p:cNvSpPr txBox="1"/>
            <p:nvPr/>
          </p:nvSpPr>
          <p:spPr>
            <a:xfrm>
              <a:off x="1697027" y="2623093"/>
              <a:ext cx="2522297" cy="4857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r" eaLnBrk="0" hangingPunct="0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</a:rPr>
                <a:t>请替换文字内容，点击添加相关标题文字，修改文字内容，也可以直接复制你的内容到此。</a:t>
              </a:r>
            </a:p>
          </p:txBody>
        </p:sp>
        <p:sp>
          <p:nvSpPr>
            <p:cNvPr id="130" name="矩形 129"/>
            <p:cNvSpPr/>
            <p:nvPr/>
          </p:nvSpPr>
          <p:spPr>
            <a:xfrm>
              <a:off x="1880692" y="2284248"/>
              <a:ext cx="2154967" cy="3693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txBody>
            <a:bodyPr vert="horz" wrap="square">
              <a:spAutoFit/>
            </a:bodyPr>
            <a:lstStyle/>
            <a:p>
              <a:pPr marL="0" marR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kumimoji="0" lang="zh-CN" altLang="en-US" b="0" i="0" u="none" strike="noStrike" kern="1200" cap="none" spc="0" normalizeH="0" baseline="0" noProof="1">
                  <a:blipFill dpi="0" rotWithShape="1">
                    <a:blip r:embed="rId2"/>
                    <a:srcRect/>
                    <a:tile tx="0" ty="0" sx="100000" sy="100000" flip="none" algn="r"/>
                  </a:blip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请在</a:t>
              </a:r>
              <a:r>
                <a:rPr kumimoji="0" lang="zh-CN" altLang="en-US" b="0" i="0" u="none" strike="noStrike" kern="1200" cap="none" spc="0" normalizeH="0" baseline="0" noProof="1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这里输入标题</a:t>
              </a:r>
            </a:p>
          </p:txBody>
        </p:sp>
      </p:grpSp>
      <p:grpSp>
        <p:nvGrpSpPr>
          <p:cNvPr id="15" name="组合 14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5914708" y="1385253"/>
            <a:ext cx="2522537" cy="822642"/>
            <a:chOff x="7920545" y="2284248"/>
            <a:chExt cx="2522297" cy="822107"/>
          </a:xfrm>
        </p:grpSpPr>
        <p:sp>
          <p:nvSpPr>
            <p:cNvPr id="14371" name="文本框 48"/>
            <p:cNvSpPr txBox="1"/>
            <p:nvPr/>
          </p:nvSpPr>
          <p:spPr>
            <a:xfrm>
              <a:off x="7920545" y="2623018"/>
              <a:ext cx="2522297" cy="4833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r" eaLnBrk="0" hangingPunct="0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</a:rPr>
                <a:t>请替换文字内容，点击添加相关标题文字，修改文字内容，也可以直接复制你的内容到此。</a:t>
              </a:r>
            </a:p>
          </p:txBody>
        </p:sp>
        <p:sp>
          <p:nvSpPr>
            <p:cNvPr id="132" name="矩形 131"/>
            <p:cNvSpPr/>
            <p:nvPr/>
          </p:nvSpPr>
          <p:spPr>
            <a:xfrm>
              <a:off x="8104210" y="2284248"/>
              <a:ext cx="2154967" cy="3680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txBody>
            <a:bodyPr vert="horz" wrap="square">
              <a:spAutoFit/>
            </a:bodyPr>
            <a:lstStyle/>
            <a:p>
              <a:pPr marL="0" marR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kumimoji="0" lang="zh-CN" altLang="en-US" sz="1800" b="0" i="0" u="none" strike="noStrike" kern="1200" cap="none" spc="0" normalizeH="0" baseline="0" noProof="1">
                  <a:blipFill dpi="0" rotWithShape="1">
                    <a:blip r:embed="rId2"/>
                    <a:srcRect/>
                    <a:tile tx="0" ty="0" sx="100000" sy="100000" flip="none" algn="r"/>
                  </a:blip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请在</a:t>
              </a:r>
              <a:r>
                <a:rPr kumimoji="0" lang="zh-CN" altLang="en-US" b="0" i="0" u="none" strike="noStrike" kern="1200" cap="none" spc="0" normalizeH="0" baseline="0" noProof="1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这里输入标题</a:t>
              </a:r>
            </a:p>
          </p:txBody>
        </p:sp>
      </p:grpSp>
      <p:grpSp>
        <p:nvGrpSpPr>
          <p:cNvPr id="19" name="组合 18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298768" y="2473325"/>
            <a:ext cx="2560955" cy="845820"/>
            <a:chOff x="1442649" y="3403922"/>
            <a:chExt cx="2560711" cy="845269"/>
          </a:xfrm>
        </p:grpSpPr>
        <p:sp>
          <p:nvSpPr>
            <p:cNvPr id="14374" name="文本框 48"/>
            <p:cNvSpPr txBox="1"/>
            <p:nvPr/>
          </p:nvSpPr>
          <p:spPr>
            <a:xfrm>
              <a:off x="1442649" y="3742791"/>
              <a:ext cx="2560711" cy="5064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r" eaLnBrk="0" hangingPunct="0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</a:rPr>
                <a:t>请替换文字内容，点击添加相关标题文字，修改文字内容，也可以直接复制你的内容到此。</a:t>
              </a:r>
            </a:p>
          </p:txBody>
        </p:sp>
        <p:sp>
          <p:nvSpPr>
            <p:cNvPr id="134" name="矩形 133"/>
            <p:cNvSpPr/>
            <p:nvPr/>
          </p:nvSpPr>
          <p:spPr>
            <a:xfrm>
              <a:off x="1626314" y="3403922"/>
              <a:ext cx="2154967" cy="36806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txBody>
            <a:bodyPr vert="horz" wrap="square">
              <a:spAutoFit/>
            </a:bodyPr>
            <a:lstStyle/>
            <a:p>
              <a:pPr marL="0" marR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kumimoji="0" lang="zh-CN" altLang="en-US" sz="1800" b="0" i="0" u="none" strike="noStrike" kern="1200" cap="none" spc="0" normalizeH="0" baseline="0" noProof="1">
                  <a:blipFill dpi="0" rotWithShape="1">
                    <a:blip r:embed="rId2"/>
                    <a:srcRect/>
                    <a:tile tx="0" ty="0" sx="100000" sy="100000" flip="none" algn="r"/>
                  </a:blip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请在</a:t>
              </a:r>
              <a:r>
                <a:rPr kumimoji="0" lang="zh-CN" altLang="en-US" b="0" i="0" u="none" strike="noStrike" kern="1200" cap="none" spc="0" normalizeH="0" baseline="0" noProof="1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这里输入标题</a:t>
              </a:r>
            </a:p>
          </p:txBody>
        </p:sp>
      </p:grpSp>
      <p:grpSp>
        <p:nvGrpSpPr>
          <p:cNvPr id="16" name="组合 15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6263958" y="2504440"/>
            <a:ext cx="2522537" cy="822643"/>
            <a:chOff x="8269724" y="3403922"/>
            <a:chExt cx="2522297" cy="822107"/>
          </a:xfrm>
        </p:grpSpPr>
        <p:sp>
          <p:nvSpPr>
            <p:cNvPr id="14377" name="文本框 48"/>
            <p:cNvSpPr txBox="1"/>
            <p:nvPr/>
          </p:nvSpPr>
          <p:spPr>
            <a:xfrm>
              <a:off x="8269724" y="3742692"/>
              <a:ext cx="2522297" cy="4833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r" eaLnBrk="0" hangingPunct="0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</a:rPr>
                <a:t>请替换文字内容，点击添加相关标题文字，修改文字内容，也可以直接复制你的内容到此。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8453389" y="3403922"/>
              <a:ext cx="2154967" cy="36806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txBody>
            <a:bodyPr vert="horz" wrap="square">
              <a:spAutoFit/>
            </a:bodyPr>
            <a:lstStyle/>
            <a:p>
              <a:pPr marL="0" marR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kumimoji="0" lang="zh-CN" altLang="en-US" sz="1800" b="0" i="0" u="none" strike="noStrike" kern="1200" cap="none" spc="0" normalizeH="0" baseline="0" noProof="1">
                  <a:blipFill dpi="0" rotWithShape="1">
                    <a:blip r:embed="rId2"/>
                    <a:srcRect/>
                    <a:tile tx="0" ty="0" sx="100000" sy="100000" flip="none" algn="r"/>
                  </a:blip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请在</a:t>
              </a:r>
              <a:r>
                <a:rPr kumimoji="0" lang="zh-CN" altLang="en-US" b="0" i="0" u="none" strike="noStrike" kern="1200" cap="none" spc="0" normalizeH="0" baseline="0" noProof="1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这里输入标题</a:t>
              </a:r>
            </a:p>
          </p:txBody>
        </p:sp>
      </p:grpSp>
      <p:grpSp>
        <p:nvGrpSpPr>
          <p:cNvPr id="18" name="组合 17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409258" y="3452813"/>
            <a:ext cx="2522537" cy="822642"/>
            <a:chOff x="1697027" y="4383636"/>
            <a:chExt cx="2522297" cy="822107"/>
          </a:xfrm>
        </p:grpSpPr>
        <p:sp>
          <p:nvSpPr>
            <p:cNvPr id="14380" name="文本框 48"/>
            <p:cNvSpPr txBox="1"/>
            <p:nvPr/>
          </p:nvSpPr>
          <p:spPr>
            <a:xfrm>
              <a:off x="1697027" y="4722406"/>
              <a:ext cx="2522297" cy="4833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r" eaLnBrk="0" hangingPunct="0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</a:rPr>
                <a:t>请替换文字内容，点击添加相关标题文字，修改文字内容，也可以直接复制你的内容到此。</a:t>
              </a:r>
            </a:p>
          </p:txBody>
        </p:sp>
        <p:sp>
          <p:nvSpPr>
            <p:cNvPr id="138" name="矩形 137"/>
            <p:cNvSpPr/>
            <p:nvPr/>
          </p:nvSpPr>
          <p:spPr>
            <a:xfrm>
              <a:off x="1880692" y="4383636"/>
              <a:ext cx="2154967" cy="3680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txBody>
            <a:bodyPr vert="horz" wrap="square">
              <a:spAutoFit/>
            </a:bodyPr>
            <a:lstStyle/>
            <a:p>
              <a:pPr marL="0" marR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kumimoji="0" lang="zh-CN" altLang="en-US" sz="1800" b="0" i="0" u="none" strike="noStrike" kern="1200" cap="none" spc="0" normalizeH="0" baseline="0" noProof="1">
                  <a:blipFill dpi="0" rotWithShape="1">
                    <a:blip r:embed="rId2"/>
                    <a:srcRect/>
                    <a:tile tx="0" ty="0" sx="100000" sy="100000" flip="none" algn="r"/>
                  </a:blip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请在</a:t>
              </a:r>
              <a:r>
                <a:rPr kumimoji="0" lang="zh-CN" altLang="en-US" b="0" i="0" u="none" strike="noStrike" kern="1200" cap="none" spc="0" normalizeH="0" baseline="0" noProof="1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这里输入标题</a:t>
              </a:r>
            </a:p>
          </p:txBody>
        </p:sp>
      </p:grpSp>
      <p:grpSp>
        <p:nvGrpSpPr>
          <p:cNvPr id="17" name="组合 16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5914708" y="3483928"/>
            <a:ext cx="2522537" cy="822642"/>
            <a:chOff x="7920545" y="4383636"/>
            <a:chExt cx="2522297" cy="822107"/>
          </a:xfrm>
        </p:grpSpPr>
        <p:sp>
          <p:nvSpPr>
            <p:cNvPr id="14383" name="文本框 48"/>
            <p:cNvSpPr txBox="1"/>
            <p:nvPr/>
          </p:nvSpPr>
          <p:spPr>
            <a:xfrm>
              <a:off x="7920545" y="4722406"/>
              <a:ext cx="2522297" cy="4833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r" eaLnBrk="0" hangingPunct="0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</a:rPr>
                <a:t>请替换文字内容，点击添加相关标题文字，修改文字内容，也可以直接复制你的内容到此。</a:t>
              </a:r>
            </a:p>
          </p:txBody>
        </p:sp>
        <p:sp>
          <p:nvSpPr>
            <p:cNvPr id="140" name="矩形 139"/>
            <p:cNvSpPr/>
            <p:nvPr/>
          </p:nvSpPr>
          <p:spPr>
            <a:xfrm>
              <a:off x="8104210" y="4383636"/>
              <a:ext cx="2154967" cy="3680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txBody>
            <a:bodyPr vert="horz" wrap="square">
              <a:spAutoFit/>
            </a:bodyPr>
            <a:lstStyle/>
            <a:p>
              <a:pPr marL="0" marR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kumimoji="0" lang="zh-CN" altLang="en-US" sz="1800" b="0" i="0" u="none" strike="noStrike" kern="1200" cap="none" spc="0" normalizeH="0" baseline="0" noProof="1">
                  <a:blipFill dpi="0" rotWithShape="1">
                    <a:blip r:embed="rId2"/>
                    <a:srcRect/>
                    <a:tile tx="0" ty="0" sx="100000" sy="100000" flip="none" algn="r"/>
                  </a:blip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请在</a:t>
              </a:r>
              <a:r>
                <a:rPr kumimoji="0" lang="zh-CN" altLang="en-US" b="0" i="0" u="none" strike="noStrike" kern="1200" cap="none" spc="0" normalizeH="0" baseline="0" noProof="1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这里输入标题</a:t>
              </a:r>
            </a:p>
          </p:txBody>
        </p:sp>
      </p:grpSp>
      <p:grpSp>
        <p:nvGrpSpPr>
          <p:cNvPr id="141" name="组合 140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2751138" y="474663"/>
            <a:ext cx="3594100" cy="747712"/>
            <a:chOff x="4298209" y="4801313"/>
            <a:chExt cx="3595582" cy="747641"/>
          </a:xfrm>
        </p:grpSpPr>
        <p:sp>
          <p:nvSpPr>
            <p:cNvPr id="142" name="文本框 56"/>
            <p:cNvSpPr txBox="1">
              <a:spLocks noChangeArrowheads="1"/>
            </p:cNvSpPr>
            <p:nvPr/>
          </p:nvSpPr>
          <p:spPr bwMode="auto">
            <a:xfrm>
              <a:off x="4298209" y="4801313"/>
              <a:ext cx="3595582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bIns="0">
              <a:spAutoFit/>
            </a:bodyPr>
            <a:lstStyle>
              <a:defPPr>
                <a:defRPr lang="zh-CN"/>
              </a:defPPr>
              <a:lvl1pPr algn="ctr" eaLnBrk="1" hangingPunct="1">
                <a:defRPr sz="3200" b="1">
                  <a:gradFill>
                    <a:gsLst>
                      <a:gs pos="0">
                        <a:srgbClr val="028DCC"/>
                      </a:gs>
                      <a:gs pos="74000">
                        <a:srgbClr val="918415">
                          <a:lumMod val="45000"/>
                          <a:lumOff val="55000"/>
                        </a:srgbClr>
                      </a:gs>
                      <a:gs pos="100000">
                        <a:srgbClr val="87CB3D"/>
                      </a:gs>
                    </a:gsLst>
                    <a:lin ang="0" scaled="0"/>
                  </a:gradFill>
                  <a:latin typeface="Agency FB" panose="020B0503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kumimoji="0" lang="zh-CN" altLang="en-US" sz="2800" b="0" i="0" u="none" strike="noStrike" kern="1200" cap="none" spc="300" normalizeH="0" baseline="0" noProof="1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latin typeface="华康古籍木兰W3" panose="02020309000000000000" charset="-122"/>
                  <a:ea typeface="华康古籍木兰W3" panose="02020309000000000000" charset="-122"/>
                  <a:cs typeface="等线" panose="02010600030101010101" charset="-122"/>
                  <a:sym typeface="Century Gothic" panose="020B0502020202020204" pitchFamily="34" charset="0"/>
                </a:rPr>
                <a:t>输入相关标题文字</a:t>
              </a:r>
            </a:p>
          </p:txBody>
        </p:sp>
        <p:sp>
          <p:nvSpPr>
            <p:cNvPr id="14387" name="文本框 56"/>
            <p:cNvSpPr txBox="1"/>
            <p:nvPr/>
          </p:nvSpPr>
          <p:spPr>
            <a:xfrm>
              <a:off x="4326200" y="5210400"/>
              <a:ext cx="3539600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600" dirty="0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CLICK TO ADD YOUR TITLE IN HERE</a:t>
              </a:r>
            </a:p>
          </p:txBody>
        </p:sp>
      </p:grpSp>
      <p:pic>
        <p:nvPicPr>
          <p:cNvPr id="3" name="图片 2" descr="D:\素材\PNG\58PIC4558PICt11mf58PICGbSduda_PIC2018.png58PIC4558PICt11mf58PICGbSduda_PIC2018"/>
          <p:cNvPicPr>
            <a:picLocks noChangeAspect="1"/>
          </p:cNvPicPr>
          <p:nvPr/>
        </p:nvPicPr>
        <p:blipFill>
          <a:blip r:embed="rId3">
            <a:lum contrast="5999"/>
          </a:blip>
          <a:srcRect/>
          <a:stretch>
            <a:fillRect/>
          </a:stretch>
        </p:blipFill>
        <p:spPr>
          <a:xfrm>
            <a:off x="3380740" y="1769110"/>
            <a:ext cx="2099310" cy="2099310"/>
          </a:xfrm>
          <a:prstGeom prst="rect">
            <a:avLst/>
          </a:prstGeom>
          <a:effectLst/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5" descr="D:\素材\PNG\d1d48f90c2021255d26dc4654d4014f9.pngd1d48f90c2021255d26dc4654d4014f9"/>
          <p:cNvPicPr>
            <a:picLocks noChangeAspect="1"/>
          </p:cNvPicPr>
          <p:nvPr/>
        </p:nvPicPr>
        <p:blipFill>
          <a:blip r:embed="rId2">
            <a:lum bright="6000"/>
          </a:blip>
          <a:srcRect/>
          <a:stretch>
            <a:fillRect/>
          </a:stretch>
        </p:blipFill>
        <p:spPr>
          <a:xfrm>
            <a:off x="3011805" y="293370"/>
            <a:ext cx="3120390" cy="3120390"/>
          </a:xfrm>
          <a:prstGeom prst="rect">
            <a:avLst/>
          </a:prstGeom>
          <a:noFill/>
          <a:ln w="9525">
            <a:noFill/>
          </a:ln>
          <a:effectLst/>
        </p:spPr>
      </p:pic>
      <p:grpSp>
        <p:nvGrpSpPr>
          <p:cNvPr id="45" name="组合 44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2774315" y="3627438"/>
            <a:ext cx="3594735" cy="746125"/>
            <a:chOff x="4297574" y="4801313"/>
            <a:chExt cx="3596217" cy="746054"/>
          </a:xfrm>
          <a:solidFill>
            <a:srgbClr val="024B43"/>
          </a:solidFill>
        </p:grpSpPr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298209" y="4801313"/>
              <a:ext cx="3595582" cy="4770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bIns="0">
              <a:spAutoFit/>
            </a:bodyPr>
            <a:lstStyle>
              <a:defPPr>
                <a:defRPr lang="zh-CN"/>
              </a:defPPr>
              <a:lvl1pPr algn="ctr" eaLnBrk="1" hangingPunct="1">
                <a:defRPr sz="3200" b="1">
                  <a:gradFill>
                    <a:gsLst>
                      <a:gs pos="0">
                        <a:srgbClr val="028DCC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rgbClr val="87CB3D"/>
                      </a:gs>
                    </a:gsLst>
                    <a:lin ang="0" scaled="0"/>
                  </a:gradFill>
                  <a:latin typeface="Agency FB" panose="020B0503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kumimoji="0" lang="zh-CN" altLang="en-US" sz="2800" b="0" i="0" u="none" strike="noStrike" kern="1200" cap="none" spc="300" normalizeH="0" baseline="0" noProof="1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输入</a:t>
              </a:r>
              <a:r>
                <a:rPr kumimoji="0" lang="zh-CN" altLang="en-US" sz="2800" b="0" i="0" u="none" strike="noStrike" kern="1200" cap="none" spc="300" normalizeH="0" baseline="0" noProof="1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相关标题文字</a:t>
              </a:r>
            </a:p>
          </p:txBody>
        </p:sp>
        <p:sp>
          <p:nvSpPr>
            <p:cNvPr id="15368" name="文本框 56"/>
            <p:cNvSpPr txBox="1"/>
            <p:nvPr/>
          </p:nvSpPr>
          <p:spPr>
            <a:xfrm>
              <a:off x="4297574" y="5210214"/>
              <a:ext cx="3595582" cy="337153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600" dirty="0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CLICK TO </a:t>
              </a:r>
              <a:r>
                <a:rPr lang="en-US" altLang="zh-CN" sz="1600" dirty="0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ADD YOUR TITLE IN HERE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10895" y="1971675"/>
            <a:ext cx="2047875" cy="1123950"/>
            <a:chOff x="1277" y="3105"/>
            <a:chExt cx="3225" cy="1770"/>
          </a:xfrm>
        </p:grpSpPr>
        <p:sp>
          <p:nvSpPr>
            <p:cNvPr id="15371" name="文本框 51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  <p:cNvSpPr txBox="1"/>
            <p:nvPr/>
          </p:nvSpPr>
          <p:spPr>
            <a:xfrm>
              <a:off x="1527" y="3153"/>
              <a:ext cx="2679" cy="4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关键词</a:t>
              </a:r>
            </a:p>
          </p:txBody>
        </p:sp>
        <p:sp>
          <p:nvSpPr>
            <p:cNvPr id="15372" name="文本框 5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  <p:cNvSpPr txBox="1"/>
            <p:nvPr/>
          </p:nvSpPr>
          <p:spPr>
            <a:xfrm>
              <a:off x="1488" y="3677"/>
              <a:ext cx="3014" cy="119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zh-CN" altLang="en-US" sz="1000" dirty="0">
                  <a:latin typeface="华康古籍木兰W3" panose="02020309000000000000" charset="-122"/>
                  <a:ea typeface="华康古籍木兰W3" panose="02020309000000000000" charset="-122"/>
                </a:rPr>
                <a:t>请替换文字内容，点击添加相关标题文字，修改文字内容，也可以直接复制你的内容到此。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277" y="3105"/>
              <a:ext cx="211" cy="548"/>
              <a:chOff x="1265" y="3485"/>
              <a:chExt cx="211" cy="548"/>
            </a:xfrm>
          </p:grpSpPr>
          <p:sp>
            <p:nvSpPr>
              <p:cNvPr id="51" name="矩形 50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    <p:cNvSpPr/>
              <p:nvPr/>
            </p:nvSpPr>
            <p:spPr>
              <a:xfrm>
                <a:off x="1370" y="3485"/>
                <a:ext cx="106" cy="54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2800" strike="noStrike" noProof="1"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9" name="矩形 58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    <p:cNvSpPr/>
              <p:nvPr/>
            </p:nvSpPr>
            <p:spPr>
              <a:xfrm>
                <a:off x="1265" y="3485"/>
                <a:ext cx="105" cy="548"/>
              </a:xfrm>
              <a:prstGeom prst="rect">
                <a:avLst/>
              </a:prstGeom>
              <a:solidFill>
                <a:srgbClr val="024B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2800" strike="noStrike" noProof="1"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262370" y="1301750"/>
            <a:ext cx="2047875" cy="1123950"/>
            <a:chOff x="1277" y="3105"/>
            <a:chExt cx="3225" cy="1770"/>
          </a:xfrm>
        </p:grpSpPr>
        <p:sp>
          <p:nvSpPr>
            <p:cNvPr id="12" name="文本框 51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  <p:cNvSpPr txBox="1"/>
            <p:nvPr/>
          </p:nvSpPr>
          <p:spPr>
            <a:xfrm>
              <a:off x="1527" y="3153"/>
              <a:ext cx="2679" cy="4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eaLnBrk="0" hangingPunct="0"/>
              <a:r>
                <a:rPr lang="zh-CN" altLang="en-US" sz="1200" dirty="0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关键词</a:t>
              </a:r>
            </a:p>
          </p:txBody>
        </p:sp>
        <p:sp>
          <p:nvSpPr>
            <p:cNvPr id="13" name="文本框 5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  <p:cNvSpPr txBox="1"/>
            <p:nvPr/>
          </p:nvSpPr>
          <p:spPr>
            <a:xfrm>
              <a:off x="1488" y="3677"/>
              <a:ext cx="3014" cy="119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zh-CN" altLang="en-US" sz="1000" dirty="0">
                  <a:latin typeface="华康古籍木兰W3" panose="02020309000000000000" charset="-122"/>
                  <a:ea typeface="华康古籍木兰W3" panose="02020309000000000000" charset="-122"/>
                </a:rPr>
                <a:t>请替换文字内容，点击添加相关标题文字，修改文字内容，也可以直接复制你的内容到此。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277" y="3105"/>
              <a:ext cx="211" cy="548"/>
              <a:chOff x="1265" y="3485"/>
              <a:chExt cx="211" cy="548"/>
            </a:xfrm>
          </p:grpSpPr>
          <p:sp>
            <p:nvSpPr>
              <p:cNvPr id="15" name="矩形 14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    <p:cNvSpPr/>
              <p:nvPr/>
            </p:nvSpPr>
            <p:spPr>
              <a:xfrm>
                <a:off x="1370" y="3485"/>
                <a:ext cx="106" cy="54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2800" strike="noStrike" noProof="1"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6" name="矩形 15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    <p:cNvSpPr/>
              <p:nvPr/>
            </p:nvSpPr>
            <p:spPr>
              <a:xfrm>
                <a:off x="1265" y="3485"/>
                <a:ext cx="105" cy="548"/>
              </a:xfrm>
              <a:prstGeom prst="rect">
                <a:avLst/>
              </a:prstGeom>
              <a:solidFill>
                <a:srgbClr val="024B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z="2800" strike="noStrike" noProof="1"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076960" y="1057275"/>
            <a:ext cx="30187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 eaLnBrk="0" hangingPunct="0"/>
            <a:r>
              <a:rPr lang="zh-CN" altLang="en-US" sz="1100" dirty="0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</a:rPr>
              <a:t>请替换文字内容，点击添加相关标题文字，修改文字内容，也可以直接复制你的内容到此。请替换文字内容，点击添加相关标题文字。</a:t>
            </a:r>
          </a:p>
        </p:txBody>
      </p:sp>
      <p:cxnSp>
        <p:nvCxnSpPr>
          <p:cNvPr id="67" name="直接连接符 66"/>
          <p:cNvCxnSpPr/>
          <p:nvPr/>
        </p:nvCxnSpPr>
        <p:spPr>
          <a:xfrm flipH="1">
            <a:off x="4218305" y="1301750"/>
            <a:ext cx="1055688" cy="0"/>
          </a:xfrm>
          <a:prstGeom prst="line">
            <a:avLst/>
          </a:prstGeom>
          <a:ln w="6350" cap="flat" cmpd="sng">
            <a:solidFill>
              <a:schemeClr val="accent5">
                <a:lumMod val="60000"/>
                <a:lumOff val="40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  <p:pic>
        <p:nvPicPr>
          <p:cNvPr id="71" name="图片 70" descr="D:\素材\PNG\60f9d5286c6f8eed978b9234adf42ceb.png60f9d5286c6f8eed978b9234adf42ceb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70725" y="-44132"/>
            <a:ext cx="2212340" cy="22123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2" name="组合 71"/>
          <p:cNvGrpSpPr/>
          <p:nvPr/>
        </p:nvGrpSpPr>
        <p:grpSpPr>
          <a:xfrm>
            <a:off x="5274318" y="1066801"/>
            <a:ext cx="1796407" cy="3103959"/>
            <a:chOff x="2512998" y="1176625"/>
            <a:chExt cx="1796069" cy="3104268"/>
          </a:xfrm>
        </p:grpSpPr>
        <p:sp>
          <p:nvSpPr>
            <p:cNvPr id="16389" name="文本框 72"/>
            <p:cNvSpPr txBox="1"/>
            <p:nvPr/>
          </p:nvSpPr>
          <p:spPr>
            <a:xfrm>
              <a:off x="3201071" y="1194205"/>
              <a:ext cx="1107996" cy="308629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9525">
              <a:noFill/>
            </a:ln>
          </p:spPr>
          <p:txBody>
            <a:bodyPr vert="eaVert" wrap="square" anchor="ctr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zh-CN" altLang="en-US" sz="1000" dirty="0">
                  <a:solidFill>
                    <a:srgbClr val="404040"/>
                  </a:solidFill>
                  <a:latin typeface="华康古籍木兰W3" panose="02020309000000000000" charset="-122"/>
                  <a:ea typeface="华康古籍木兰W3" panose="02020309000000000000" charset="-122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512998" y="1176625"/>
              <a:ext cx="674878" cy="286032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R="0" defTabSz="457200" eaLnBrk="0" hangingPunct="0"/>
              <a:r>
                <a:rPr kumimoji="0" lang="en-US" altLang="zh-CN" sz="3200" kern="0" cap="none" spc="600" normalizeH="0" baseline="0" noProof="0" dirty="0">
                  <a:ln w="3175">
                    <a:solidFill>
                      <a:schemeClr val="bg1"/>
                    </a:solidFill>
                    <a:prstDash val="sysDot"/>
                  </a:ln>
                  <a:gradFill>
                    <a:gsLst>
                      <a:gs pos="50000">
                        <a:srgbClr val="00B4CE"/>
                      </a:gs>
                      <a:gs pos="100000">
                        <a:srgbClr val="152F76"/>
                      </a:gs>
                      <a:gs pos="0">
                        <a:srgbClr val="00F6F3"/>
                      </a:gs>
                    </a:gsLst>
                    <a:lin ang="0" scaled="0"/>
                  </a:gradFill>
                  <a:latin typeface="华康古籍木兰W3" panose="02020309000000000000" charset="-122"/>
                  <a:ea typeface="华康古籍木兰W3" panose="02020309000000000000" charset="-122"/>
                  <a:cs typeface="华康古籍木兰W3" panose="02020309000000000000" charset="-122"/>
                  <a:sym typeface="Century Gothic" panose="020B0502020202020204" pitchFamily="34" charset="0"/>
                </a:rPr>
                <a:t>春/华/秋/实</a:t>
              </a:r>
            </a:p>
          </p:txBody>
        </p:sp>
        <p:cxnSp>
          <p:nvCxnSpPr>
            <p:cNvPr id="75" name="直接连接符 74"/>
            <p:cNvCxnSpPr/>
            <p:nvPr/>
          </p:nvCxnSpPr>
          <p:spPr>
            <a:xfrm>
              <a:off x="3188400" y="1500940"/>
              <a:ext cx="0" cy="277995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矩形 88"/>
          <p:cNvSpPr/>
          <p:nvPr/>
        </p:nvSpPr>
        <p:spPr>
          <a:xfrm>
            <a:off x="1076960" y="1924050"/>
            <a:ext cx="30187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 eaLnBrk="0" hangingPunct="0"/>
            <a:r>
              <a:rPr lang="zh-CN" altLang="en-US" sz="1100" dirty="0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</a:rPr>
              <a:t>请替换文字内容，点击添加相关标题文字，修改文字内容，也可以直接复制你的内容到此。请替换文字内容，点击添加相关标题文字。</a:t>
            </a:r>
          </a:p>
        </p:txBody>
      </p:sp>
      <p:cxnSp>
        <p:nvCxnSpPr>
          <p:cNvPr id="90" name="直接连接符 89"/>
          <p:cNvCxnSpPr/>
          <p:nvPr/>
        </p:nvCxnSpPr>
        <p:spPr>
          <a:xfrm flipH="1">
            <a:off x="4216400" y="2168525"/>
            <a:ext cx="1055688" cy="0"/>
          </a:xfrm>
          <a:prstGeom prst="line">
            <a:avLst/>
          </a:prstGeom>
          <a:ln w="6350" cap="flat" cmpd="sng">
            <a:solidFill>
              <a:schemeClr val="accent5">
                <a:lumMod val="60000"/>
                <a:lumOff val="40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  <p:sp>
        <p:nvSpPr>
          <p:cNvPr id="91" name="矩形 90"/>
          <p:cNvSpPr/>
          <p:nvPr/>
        </p:nvSpPr>
        <p:spPr>
          <a:xfrm>
            <a:off x="1076960" y="2767330"/>
            <a:ext cx="30187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 eaLnBrk="0" hangingPunct="0"/>
            <a:r>
              <a:rPr lang="zh-CN" altLang="en-US" sz="1100" dirty="0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</a:rPr>
              <a:t>请替换文字内容，点击添加相关标题文字，修改文字内容，也可以直接复制你的内容到此。请替换文字内容，点击添加相关标题文字。</a:t>
            </a:r>
          </a:p>
        </p:txBody>
      </p:sp>
      <p:cxnSp>
        <p:nvCxnSpPr>
          <p:cNvPr id="92" name="直接连接符 91"/>
          <p:cNvCxnSpPr/>
          <p:nvPr/>
        </p:nvCxnSpPr>
        <p:spPr>
          <a:xfrm flipH="1">
            <a:off x="4216400" y="3009900"/>
            <a:ext cx="1055688" cy="0"/>
          </a:xfrm>
          <a:prstGeom prst="line">
            <a:avLst/>
          </a:prstGeom>
          <a:ln w="6350" cap="flat" cmpd="sng">
            <a:solidFill>
              <a:schemeClr val="accent5">
                <a:lumMod val="60000"/>
                <a:lumOff val="40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  <p:sp>
        <p:nvSpPr>
          <p:cNvPr id="93" name="矩形 92"/>
          <p:cNvSpPr/>
          <p:nvPr/>
        </p:nvSpPr>
        <p:spPr>
          <a:xfrm>
            <a:off x="1076960" y="3557905"/>
            <a:ext cx="30187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 eaLnBrk="0" hangingPunct="0"/>
            <a:r>
              <a:rPr lang="zh-CN" altLang="en-US" sz="1100" dirty="0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</a:rPr>
              <a:t>请替换文字内容，点击添加相关标题文字，修改文字内容，也可以直接复制你的内容到此。请替换文字内容，点击添加相关标题文字。</a:t>
            </a:r>
          </a:p>
        </p:txBody>
      </p:sp>
      <p:cxnSp>
        <p:nvCxnSpPr>
          <p:cNvPr id="94" name="直接连接符 93"/>
          <p:cNvCxnSpPr/>
          <p:nvPr/>
        </p:nvCxnSpPr>
        <p:spPr>
          <a:xfrm flipH="1">
            <a:off x="4216400" y="3802063"/>
            <a:ext cx="1055688" cy="0"/>
          </a:xfrm>
          <a:prstGeom prst="line">
            <a:avLst/>
          </a:prstGeom>
          <a:ln w="6350" cap="flat" cmpd="sng">
            <a:solidFill>
              <a:schemeClr val="accent5">
                <a:lumMod val="60000"/>
                <a:lumOff val="40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89" grpId="0"/>
      <p:bldP spid="91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D:\素材\PNG\58PIC2658PICf5bbfE4gxHem1_PIC2018.png58PIC2658PICf5bbfE4gxHem1_PIC2018"/>
          <p:cNvPicPr>
            <a:picLocks noChangeAspect="1"/>
          </p:cNvPicPr>
          <p:nvPr/>
        </p:nvPicPr>
        <p:blipFill>
          <a:blip r:embed="rId2">
            <a:lum bright="6000" contrast="-6001"/>
          </a:blip>
          <a:srcRect/>
          <a:stretch>
            <a:fillRect/>
          </a:stretch>
        </p:blipFill>
        <p:spPr>
          <a:xfrm>
            <a:off x="2882900" y="882650"/>
            <a:ext cx="3378200" cy="33782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</p:pic>
      <p:sp>
        <p:nvSpPr>
          <p:cNvPr id="47" name="文本框 46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 txBox="1"/>
          <p:nvPr/>
        </p:nvSpPr>
        <p:spPr>
          <a:xfrm>
            <a:off x="6260783" y="1476375"/>
            <a:ext cx="1338262" cy="2589213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ctr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51" name="文本框 50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 txBox="1"/>
          <p:nvPr/>
        </p:nvSpPr>
        <p:spPr>
          <a:xfrm>
            <a:off x="1406208" y="1476375"/>
            <a:ext cx="1338262" cy="2589213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ctr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22600" y="1349375"/>
            <a:ext cx="3099435" cy="279971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dist" fontAlgn="base"/>
            <a:r>
              <a:rPr lang="zh-CN" altLang="en-US" sz="8800" b="1" strike="noStrike" noProof="1">
                <a:ln w="3175" cap="flat" cmpd="sng">
                  <a:solidFill>
                    <a:schemeClr val="bg1"/>
                  </a:solidFill>
                  <a:prstDash val="sysDot"/>
                  <a:round/>
                </a:ln>
                <a:gradFill>
                  <a:gsLst>
                    <a:gs pos="50000">
                      <a:srgbClr val="00B4CE"/>
                    </a:gs>
                    <a:gs pos="100000">
                      <a:srgbClr val="152F76"/>
                    </a:gs>
                    <a:gs pos="0">
                      <a:srgbClr val="00F6F3"/>
                    </a:gs>
                  </a:gsLst>
                  <a:lin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华康新篆体W5(P)" panose="030F0500000000000000" charset="-122"/>
                <a:ea typeface="华康新篆体W5(P)" panose="030F0500000000000000" charset="-122"/>
                <a:cs typeface="文悦古典明朝体 (非商业使用) W5" charset="-122"/>
              </a:rPr>
              <a:t>感谢聆听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112135" y="121285"/>
            <a:ext cx="2919730" cy="4901565"/>
          </a:xfrm>
          <a:prstGeom prst="roundRect">
            <a:avLst>
              <a:gd name="adj" fmla="val 6746"/>
            </a:avLst>
          </a:prstGeom>
          <a:solidFill>
            <a:srgbClr val="A3D0CF">
              <a:alpha val="58000"/>
            </a:srgbClr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3250882" y="1274126"/>
            <a:ext cx="490220" cy="2656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R="0" defTabSz="457200" eaLnBrk="0" hangingPunct="0">
              <a:buClrTx/>
              <a:buSzTx/>
              <a:buFontTx/>
              <a:defRPr/>
            </a:pPr>
            <a:r>
              <a:rPr kumimoji="0" lang="zh-CN" altLang="en-US" sz="2000" kern="0" cap="none" spc="600" normalizeH="0" baseline="0" noProof="1">
                <a:ln w="10160">
                  <a:noFill/>
                  <a:prstDash val="solid"/>
                </a:ln>
                <a:solidFill>
                  <a:srgbClr val="113C2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  <a:cs typeface="华康古籍木兰W3" panose="02020309000000000000" charset="-122"/>
                <a:sym typeface="+mn-ea"/>
              </a:rPr>
              <a:t>壹</a:t>
            </a:r>
            <a:r>
              <a:rPr kumimoji="0" lang="en-US" altLang="zh-CN" sz="1600" kern="0" cap="none" spc="600" normalizeH="0" baseline="0" noProof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  <a:cs typeface="华康古籍木兰W3" panose="02020309000000000000" charset="-122"/>
                <a:sym typeface="+mn-ea"/>
              </a:rPr>
              <a:t>·炮竹声中一岁除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92880" y="1274126"/>
            <a:ext cx="490220" cy="2656840"/>
          </a:xfrm>
          <a:prstGeom prst="rect">
            <a:avLst/>
          </a:prstGeom>
          <a:noFill/>
        </p:spPr>
        <p:txBody>
          <a:bodyPr vert="eaVert"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marR="0" defTabSz="457200" eaLnBrk="0" hangingPunct="0">
              <a:buClrTx/>
              <a:buSzTx/>
              <a:buFontTx/>
              <a:defRPr/>
            </a:pPr>
            <a:r>
              <a:rPr kumimoji="0" lang="zh-CN" altLang="en-US" sz="2000" kern="0" cap="none" spc="600" normalizeH="0" baseline="0" noProof="1">
                <a:ln w="10160">
                  <a:noFill/>
                  <a:prstDash val="solid"/>
                </a:ln>
                <a:solidFill>
                  <a:srgbClr val="113C2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  <a:cs typeface="华康古籍木兰W3" panose="02020309000000000000" charset="-122"/>
                <a:sym typeface="+mn-ea"/>
              </a:rPr>
              <a:t>贰</a:t>
            </a:r>
            <a:r>
              <a:rPr kumimoji="0" lang="en-US" altLang="zh-CN" sz="1600" kern="0" cap="none" spc="600" normalizeH="0" baseline="0" noProof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  <a:cs typeface="华康古籍木兰W3" panose="02020309000000000000" charset="-122"/>
                <a:sym typeface="+mn-ea"/>
              </a:rPr>
              <a:t>·春风送暖入途苏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661535" y="1274126"/>
            <a:ext cx="490220" cy="2656840"/>
          </a:xfrm>
          <a:prstGeom prst="rect">
            <a:avLst/>
          </a:prstGeom>
          <a:noFill/>
        </p:spPr>
        <p:txBody>
          <a:bodyPr vert="eaVert"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marR="0" algn="l" defTabSz="457200" eaLnBrk="0" hangingPunct="0">
              <a:buClrTx/>
              <a:buSzTx/>
              <a:buFontTx/>
              <a:defRPr/>
            </a:pPr>
            <a:r>
              <a:rPr kumimoji="0" lang="zh-CN" altLang="en-US" sz="2000" kern="0" cap="none" spc="600" normalizeH="0" baseline="0" dirty="0">
                <a:ln w="10160">
                  <a:noFill/>
                  <a:prstDash val="solid"/>
                </a:ln>
                <a:solidFill>
                  <a:srgbClr val="113C2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  <a:cs typeface="华康古籍木兰W3" panose="02020309000000000000" charset="-122"/>
                <a:sym typeface="+mn-ea"/>
              </a:rPr>
              <a:t>叁</a:t>
            </a:r>
            <a:r>
              <a:rPr kumimoji="0" lang="en-US" altLang="zh-CN" sz="1600" kern="0" cap="none" spc="600" normalizeH="0" baseline="0" noProof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  <a:cs typeface="华康古籍木兰W3" panose="02020309000000000000" charset="-122"/>
                <a:sym typeface="+mn-ea"/>
              </a:rPr>
              <a:t>·千门万户瞳瞳日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395595" y="1274126"/>
            <a:ext cx="490220" cy="2656840"/>
          </a:xfrm>
          <a:prstGeom prst="rect">
            <a:avLst/>
          </a:prstGeom>
          <a:noFill/>
        </p:spPr>
        <p:txBody>
          <a:bodyPr vert="eaVert"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marR="0" algn="l" defTabSz="457200" eaLnBrk="0" hangingPunct="0">
              <a:buClrTx/>
              <a:buSzTx/>
              <a:buFontTx/>
              <a:defRPr/>
            </a:pPr>
            <a:r>
              <a:rPr kumimoji="0" lang="zh-CN" altLang="en-US" sz="2000" kern="0" cap="none" spc="600" normalizeH="0" baseline="0" dirty="0">
                <a:ln w="10160">
                  <a:noFill/>
                  <a:prstDash val="solid"/>
                </a:ln>
                <a:solidFill>
                  <a:srgbClr val="113C2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  <a:cs typeface="华康古籍木兰W3" panose="02020309000000000000" charset="-122"/>
                <a:sym typeface="+mn-ea"/>
              </a:rPr>
              <a:t>肆</a:t>
            </a:r>
            <a:r>
              <a:rPr kumimoji="0" lang="en-US" altLang="zh-CN" sz="1600" kern="0" cap="none" spc="600" normalizeH="0" baseline="0" noProof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  <a:cs typeface="华康古籍木兰W3" panose="02020309000000000000" charset="-122"/>
                <a:sym typeface="+mn-ea"/>
              </a:rPr>
              <a:t>·总把新桃换旧符</a:t>
            </a:r>
          </a:p>
        </p:txBody>
      </p:sp>
      <p:sp>
        <p:nvSpPr>
          <p:cNvPr id="47" name="文本框 46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 txBox="1"/>
          <p:nvPr/>
        </p:nvSpPr>
        <p:spPr>
          <a:xfrm>
            <a:off x="3586480" y="398145"/>
            <a:ext cx="1971040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R="0" algn="ctr" defTabSz="457200" eaLnBrk="0" hangingPunct="0"/>
            <a:r>
              <a:rPr kumimoji="0" lang="zh-CN" altLang="en-US" sz="3600" b="1" kern="1200" cap="none" spc="300" normalizeH="0" baseline="0" noProof="1">
                <a:ln w="3175" cmpd="sng">
                  <a:solidFill>
                    <a:schemeClr val="bg1"/>
                  </a:solidFill>
                  <a:prstDash val="sysDot"/>
                </a:ln>
                <a:gradFill>
                  <a:gsLst>
                    <a:gs pos="50000">
                      <a:srgbClr val="00B4CE"/>
                    </a:gs>
                    <a:gs pos="100000">
                      <a:srgbClr val="152F76"/>
                    </a:gs>
                    <a:gs pos="0">
                      <a:srgbClr val="00F6F3"/>
                    </a:gs>
                  </a:gsLst>
                  <a:lin ang="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+mn-ea"/>
              </a:rPr>
              <a:t>目  录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 txBox="1"/>
          <p:nvPr/>
        </p:nvSpPr>
        <p:spPr>
          <a:xfrm>
            <a:off x="5043169" y="970279"/>
            <a:ext cx="551816" cy="313372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R="0" defTabSz="457200" eaLnBrk="0" hangingPunct="0">
              <a:defRPr/>
            </a:pPr>
            <a:r>
              <a:rPr kumimoji="0" lang="en-US" altLang="zh-CN" sz="2400" kern="0" cap="none" spc="600" normalizeH="0" baseline="0" noProof="0" dirty="0">
                <a:ln w="3175">
                  <a:solidFill>
                    <a:schemeClr val="bg1"/>
                  </a:solidFill>
                  <a:prstDash val="sysDot"/>
                </a:ln>
                <a:gradFill>
                  <a:gsLst>
                    <a:gs pos="50000">
                      <a:srgbClr val="00B4CE"/>
                    </a:gs>
                    <a:gs pos="100000">
                      <a:srgbClr val="152F76"/>
                    </a:gs>
                    <a:gs pos="0">
                      <a:srgbClr val="00F6F3"/>
                    </a:gs>
                  </a:gsLst>
                  <a:lin ang="0" scaled="0"/>
                </a:gradFill>
                <a:latin typeface="华康古籍木兰W3" panose="02020309000000000000" charset="-122"/>
                <a:ea typeface="华康古籍木兰W3" panose="02020309000000000000" charset="-122"/>
                <a:cs typeface="华康古籍木兰W3" panose="02020309000000000000" charset="-122"/>
                <a:sym typeface="+mn-ea"/>
              </a:rPr>
              <a:t>炮竹声中一岁除</a:t>
            </a:r>
            <a:endParaRPr kumimoji="0" lang="en-US" altLang="zh-CN" sz="2400" kern="0" cap="none" spc="600" normalizeH="0" baseline="0" noProof="0" dirty="0">
              <a:ln w="3175">
                <a:solidFill>
                  <a:schemeClr val="bg1"/>
                </a:solidFill>
                <a:prstDash val="sysDot"/>
              </a:ln>
              <a:gradFill>
                <a:gsLst>
                  <a:gs pos="50000">
                    <a:srgbClr val="00B4CE"/>
                  </a:gs>
                  <a:gs pos="100000">
                    <a:srgbClr val="152F76"/>
                  </a:gs>
                  <a:gs pos="0">
                    <a:srgbClr val="00F6F3"/>
                  </a:gs>
                </a:gsLst>
                <a:lin ang="0" scaled="0"/>
              </a:gradFill>
              <a:effectLst>
                <a:outerShdw dist="38100" dir="2700000" algn="tl" rotWithShape="0">
                  <a:schemeClr val="accent2"/>
                </a:outerShdw>
              </a:effectLst>
              <a:latin typeface="华康古籍木兰W3" panose="02020309000000000000" charset="-122"/>
              <a:ea typeface="华康古籍木兰W3" panose="02020309000000000000" charset="-122"/>
              <a:cs typeface="华康古籍木兰W3" panose="02020309000000000000" charset="-122"/>
              <a:sym typeface="+mn-ea"/>
            </a:endParaRPr>
          </a:p>
        </p:txBody>
      </p:sp>
      <p:sp>
        <p:nvSpPr>
          <p:cNvPr id="4" name="Content Placeholder 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 txBox="1"/>
          <p:nvPr/>
        </p:nvSpPr>
        <p:spPr>
          <a:xfrm>
            <a:off x="5971858" y="1195070"/>
            <a:ext cx="2001838" cy="2684463"/>
          </a:xfrm>
          <a:prstGeom prst="rect">
            <a:avLst/>
          </a:prstGeom>
          <a:noFill/>
          <a:ln w="9525">
            <a:noFill/>
          </a:ln>
        </p:spPr>
        <p:txBody>
          <a:bodyPr vert="eaVert" lIns="91440" tIns="45720" rIns="91440" bIns="45720" anchor="t"/>
          <a:lstStyle/>
          <a:p>
            <a:pPr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400" noProof="1">
                <a:ln w="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党有党风，企有特色，好的设计都是以客户特色为基线通过自己的缜密安排、成熟的视觉语言诠释出其要表达思想概念！</a:t>
            </a:r>
          </a:p>
        </p:txBody>
      </p:sp>
      <p:cxnSp>
        <p:nvCxnSpPr>
          <p:cNvPr id="5" name="直接连接符 4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CxnSpPr/>
          <p:nvPr/>
        </p:nvCxnSpPr>
        <p:spPr>
          <a:xfrm>
            <a:off x="4981575" y="961073"/>
            <a:ext cx="0" cy="32035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CxnSpPr/>
          <p:nvPr/>
        </p:nvCxnSpPr>
        <p:spPr>
          <a:xfrm>
            <a:off x="5641975" y="961073"/>
            <a:ext cx="0" cy="32035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740410" y="1287780"/>
            <a:ext cx="3083560" cy="3364230"/>
            <a:chOff x="1249" y="100"/>
            <a:chExt cx="4856" cy="5298"/>
          </a:xfrm>
        </p:grpSpPr>
        <p:pic>
          <p:nvPicPr>
            <p:cNvPr id="11" name="图片 10" descr="D:\素材\PNG\09758PIC9ua39a9a8e57q_PIC2018.png09758PIC9ua39a9a8e57q_PIC2018"/>
            <p:cNvPicPr>
              <a:picLocks noChangeAspect="1"/>
            </p:cNvPicPr>
            <p:nvPr/>
          </p:nvPicPr>
          <p:blipFill>
            <a:blip r:embed="rId2">
              <a:lum bright="-6000" contrast="6000"/>
            </a:blip>
            <a:srcRect/>
            <a:stretch>
              <a:fillRect/>
            </a:stretch>
          </p:blipFill>
          <p:spPr>
            <a:xfrm>
              <a:off x="1249" y="541"/>
              <a:ext cx="4856" cy="4857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786" y="100"/>
              <a:ext cx="1730" cy="1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 fontAlgn="base"/>
              <a:r>
                <a:rPr lang="zh-CN" altLang="en-US" sz="7200" b="1" strike="noStrike" noProof="1">
                  <a:ln w="3175" cmpd="sng">
                    <a:solidFill>
                      <a:schemeClr val="bg1"/>
                    </a:solidFill>
                    <a:prstDash val="sysDot"/>
                  </a:ln>
                  <a:gradFill>
                    <a:gsLst>
                      <a:gs pos="50000">
                        <a:srgbClr val="00B4CE"/>
                      </a:gs>
                      <a:gs pos="100000">
                        <a:srgbClr val="152F76"/>
                      </a:gs>
                      <a:gs pos="0">
                        <a:srgbClr val="00F6F3"/>
                      </a:gs>
                    </a:gsLst>
                    <a:lin ang="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康古籍木兰W3" panose="02020309000000000000" charset="-122"/>
                  <a:ea typeface="华康古籍木兰W3" panose="02020309000000000000" charset="-122"/>
                </a:rPr>
                <a:t>壹</a:t>
              </a:r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6426518" y="1069138"/>
            <a:ext cx="1382712" cy="2797377"/>
            <a:chOff x="5184152" y="1483158"/>
            <a:chExt cx="1382433" cy="2797735"/>
          </a:xfrm>
        </p:grpSpPr>
        <p:sp>
          <p:nvSpPr>
            <p:cNvPr id="48" name="文本框 47"/>
            <p:cNvSpPr txBox="1"/>
            <p:nvPr/>
          </p:nvSpPr>
          <p:spPr>
            <a:xfrm>
              <a:off x="5184152" y="1483360"/>
              <a:ext cx="675005" cy="25933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R="0" defTabSz="457200" eaLnBrk="0" hangingPunct="0"/>
              <a:r>
                <a:rPr kumimoji="0" lang="zh-CN" altLang="en-US" sz="3200" kern="1200" cap="none" spc="300" normalizeH="0" baseline="0" noProof="1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康古籍木兰W3" panose="02020309000000000000" charset="-122"/>
                  <a:ea typeface="华康古籍木兰W3" panose="02020309000000000000" charset="-122"/>
                  <a:cs typeface="华康古籍木兰W3" panose="02020309000000000000" charset="-122"/>
                  <a:sym typeface="Century Gothic" panose="020B0502020202020204" pitchFamily="34" charset="0"/>
                </a:rPr>
                <a:t>辞</a:t>
              </a:r>
              <a:r>
                <a:rPr kumimoji="0" lang="en-US" altLang="zh-CN" sz="3200" kern="1200" cap="none" spc="300" normalizeH="0" baseline="0" noProof="1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康古籍木兰W3" panose="02020309000000000000" charset="-122"/>
                  <a:ea typeface="华康古籍木兰W3" panose="02020309000000000000" charset="-122"/>
                  <a:cs typeface="华康古籍木兰W3" panose="02020309000000000000" charset="-122"/>
                  <a:sym typeface="Century Gothic" panose="020B0502020202020204" pitchFamily="34" charset="0"/>
                </a:rPr>
                <a:t>/</a:t>
              </a:r>
              <a:r>
                <a:rPr kumimoji="0" lang="zh-CN" altLang="en-US" sz="3200" kern="1200" cap="none" spc="300" normalizeH="0" baseline="0" noProof="1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康古籍木兰W3" panose="02020309000000000000" charset="-122"/>
                  <a:ea typeface="华康古籍木兰W3" panose="02020309000000000000" charset="-122"/>
                  <a:cs typeface="华康古籍木兰W3" panose="02020309000000000000" charset="-122"/>
                  <a:sym typeface="Century Gothic" panose="020B0502020202020204" pitchFamily="34" charset="0"/>
                </a:rPr>
                <a:t>旧</a:t>
              </a:r>
              <a:r>
                <a:rPr kumimoji="0" lang="en-US" altLang="zh-CN" sz="3200" kern="1200" cap="none" spc="300" normalizeH="0" baseline="0" noProof="1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康古籍木兰W3" panose="02020309000000000000" charset="-122"/>
                  <a:ea typeface="华康古籍木兰W3" panose="02020309000000000000" charset="-122"/>
                  <a:cs typeface="华康古籍木兰W3" panose="02020309000000000000" charset="-122"/>
                  <a:sym typeface="Century Gothic" panose="020B0502020202020204" pitchFamily="34" charset="0"/>
                </a:rPr>
                <a:t>/</a:t>
              </a:r>
              <a:r>
                <a:rPr kumimoji="0" lang="zh-CN" altLang="en-US" sz="3200" kern="1200" cap="none" spc="300" normalizeH="0" baseline="0" noProof="1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康古籍木兰W3" panose="02020309000000000000" charset="-122"/>
                  <a:ea typeface="华康古籍木兰W3" panose="02020309000000000000" charset="-122"/>
                  <a:cs typeface="华康古籍木兰W3" panose="02020309000000000000" charset="-122"/>
                  <a:sym typeface="Century Gothic" panose="020B0502020202020204" pitchFamily="34" charset="0"/>
                </a:rPr>
                <a:t>迎</a:t>
              </a:r>
              <a:r>
                <a:rPr kumimoji="0" lang="en-US" altLang="zh-CN" sz="3200" kern="1200" cap="none" spc="300" normalizeH="0" baseline="0" noProof="1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康古籍木兰W3" panose="02020309000000000000" charset="-122"/>
                  <a:ea typeface="华康古籍木兰W3" panose="02020309000000000000" charset="-122"/>
                  <a:cs typeface="华康古籍木兰W3" panose="02020309000000000000" charset="-122"/>
                  <a:sym typeface="Century Gothic" panose="020B0502020202020204" pitchFamily="34" charset="0"/>
                </a:rPr>
                <a:t>/</a:t>
              </a:r>
              <a:r>
                <a:rPr kumimoji="0" lang="zh-CN" altLang="en-US" sz="3200" kern="1200" cap="none" spc="300" normalizeH="0" baseline="0" noProof="1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康古籍木兰W3" panose="02020309000000000000" charset="-122"/>
                  <a:ea typeface="华康古籍木兰W3" panose="02020309000000000000" charset="-122"/>
                  <a:cs typeface="华康古籍木兰W3" panose="02020309000000000000" charset="-122"/>
                  <a:sym typeface="Century Gothic" panose="020B0502020202020204" pitchFamily="34" charset="0"/>
                </a:rPr>
                <a:t>新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920254" y="1483158"/>
              <a:ext cx="646331" cy="2656759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marR="0" algn="just" defTabSz="457200" eaLnBrk="0" hangingPunct="0">
                <a:lnSpc>
                  <a:spcPct val="150000"/>
                </a:lnSpc>
              </a:pPr>
              <a:r>
                <a:rPr kumimoji="0" lang="zh-CN" altLang="en-US" sz="1000" kern="1200" cap="none" spc="0" normalizeH="0" baseline="0" noProof="1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+mn-ea"/>
                </a:rPr>
                <a:t>请替换文字内容，点击添加相关标题文字，修改文字内容，也可以直接复制你的内容到此。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5787762" y="1500940"/>
              <a:ext cx="0" cy="27799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50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5536248" y="1068070"/>
            <a:ext cx="492125" cy="129698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sz="2000" b="0" i="0" u="none" strike="noStrike" kern="1200" cap="none" spc="30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关键字</a:t>
            </a:r>
          </a:p>
        </p:txBody>
      </p:sp>
      <p:sp>
        <p:nvSpPr>
          <p:cNvPr id="52" name="矩形 51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4344035" y="1068070"/>
            <a:ext cx="1154113" cy="295275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pPr>
            <a:r>
              <a:rPr kumimoji="0" lang="zh-CN" altLang="en-US" sz="1050" b="0" i="0" u="none" strike="noStrike" kern="1200" cap="none" spc="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ea"/>
                <a:sym typeface="+mn-ea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53" name="矩形 5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3099435" y="1068070"/>
            <a:ext cx="1154113" cy="295275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pPr>
            <a:r>
              <a:rPr kumimoji="0" lang="zh-CN" altLang="en-US" sz="1050" b="0" i="0" u="none" strike="noStrike" kern="1200" cap="none" spc="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ea"/>
                <a:sym typeface="+mn-ea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" name="矩形 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1623695" y="1069340"/>
            <a:ext cx="1154113" cy="295275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pPr>
            <a:r>
              <a:rPr kumimoji="0" lang="zh-CN" altLang="en-US" sz="1050" b="0" i="0" u="none" strike="noStrike" kern="1200" cap="none" spc="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ea"/>
                <a:sym typeface="+mn-ea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48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 txBox="1"/>
          <p:nvPr/>
        </p:nvSpPr>
        <p:spPr>
          <a:xfrm>
            <a:off x="1848168" y="1524953"/>
            <a:ext cx="2522537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0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</a:rPr>
              <a:t>请替换文字内容，点击添加相关标题文字，修改文字内容，也可以直接复制你的内容到此。请替换文字内容。</a:t>
            </a:r>
          </a:p>
        </p:txBody>
      </p:sp>
      <p:sp>
        <p:nvSpPr>
          <p:cNvPr id="12" name="矩形 11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1886585" y="1090930"/>
            <a:ext cx="2388870" cy="460375"/>
          </a:xfrm>
          <a:prstGeom prst="rect">
            <a:avLst/>
          </a:prstGeom>
          <a:solidFill>
            <a:srgbClr val="A3D0CF">
              <a:alpha val="58000"/>
            </a:srgbClr>
          </a:solidFill>
          <a:ln w="28575">
            <a:noFill/>
          </a:ln>
        </p:spPr>
        <p:txBody>
          <a:bodyPr vert="horz" wrap="square"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sz="2400" b="0" i="0" u="none" strike="noStrike" kern="1200" cap="none" spc="-300" normalizeH="0" baseline="0" noProof="1">
                <a:blipFill dpi="0" rotWithShape="1">
                  <a:blip r:embed="rId2"/>
                  <a:srcRect/>
                  <a:tile tx="0" ty="0" sx="100000" sy="100000" flip="none" algn="r"/>
                </a:blip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请在</a:t>
            </a:r>
            <a:r>
              <a:rPr kumimoji="0" lang="zh-CN" altLang="en-US" sz="2400" b="0" i="0" u="none" strike="noStrike" kern="1200" cap="none" spc="-30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这里输入标题</a:t>
            </a:r>
          </a:p>
        </p:txBody>
      </p:sp>
      <p:sp>
        <p:nvSpPr>
          <p:cNvPr id="13" name="文本框 48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 txBox="1"/>
          <p:nvPr/>
        </p:nvSpPr>
        <p:spPr>
          <a:xfrm>
            <a:off x="1848168" y="3382328"/>
            <a:ext cx="2522537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0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</a:rPr>
              <a:t>请替换文字内容，点击添加相关标题文字，修改文字内容，也可以直接复制你的内容到此。请替换文字内容。</a:t>
            </a:r>
          </a:p>
        </p:txBody>
      </p:sp>
      <p:sp>
        <p:nvSpPr>
          <p:cNvPr id="14" name="矩形 13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1886710" y="2987012"/>
            <a:ext cx="2399203" cy="461665"/>
          </a:xfrm>
          <a:prstGeom prst="rect">
            <a:avLst/>
          </a:prstGeom>
          <a:solidFill>
            <a:srgbClr val="A3D0CF">
              <a:alpha val="58000"/>
            </a:srgbClr>
          </a:solidFill>
          <a:ln w="28575">
            <a:noFill/>
          </a:ln>
        </p:spPr>
        <p:txBody>
          <a:bodyPr vert="horz" wrap="square"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sz="2400" b="0" i="0" u="none" strike="noStrike" kern="1200" cap="none" spc="-300" normalizeH="0" baseline="0" noProof="1">
                <a:blipFill dpi="0" rotWithShape="1">
                  <a:blip r:embed="rId2"/>
                  <a:srcRect/>
                  <a:tile tx="0" ty="0" sx="100000" sy="100000" flip="none" algn="r"/>
                </a:blip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请在</a:t>
            </a:r>
            <a:r>
              <a:rPr kumimoji="0" lang="zh-CN" altLang="en-US" sz="2400" b="0" i="0" u="none" strike="noStrike" kern="1200" cap="none" spc="-30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这里输入标题</a:t>
            </a:r>
          </a:p>
        </p:txBody>
      </p:sp>
      <p:cxnSp>
        <p:nvCxnSpPr>
          <p:cNvPr id="3" name="直接连接符 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CxnSpPr/>
          <p:nvPr/>
        </p:nvCxnSpPr>
        <p:spPr>
          <a:xfrm>
            <a:off x="1962468" y="2679065"/>
            <a:ext cx="23225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56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 txBox="1">
            <a:spLocks noChangeArrowheads="1"/>
          </p:cNvSpPr>
          <p:nvPr/>
        </p:nvSpPr>
        <p:spPr bwMode="auto">
          <a:xfrm>
            <a:off x="6049646" y="856615"/>
            <a:ext cx="675005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bIns="0">
            <a:spAutoFit/>
          </a:bodyPr>
          <a:lstStyle>
            <a:defPPr>
              <a:defRPr lang="zh-CN"/>
            </a:defPPr>
            <a:lvl1pPr algn="ctr" eaLnBrk="1" hangingPunct="1">
              <a:defRPr sz="3200" b="1">
                <a:gradFill>
                  <a:gsLst>
                    <a:gs pos="0">
                      <a:srgbClr val="028DCC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87CB3D"/>
                    </a:gs>
                  </a:gsLst>
                  <a:lin ang="0" scaled="0"/>
                </a:gradFill>
                <a:latin typeface="Agency FB" panose="020B0503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b="0" i="0" u="none" strike="noStrike" kern="1200" cap="none" normalizeH="0" baseline="0" noProof="1">
                <a:ln w="10160">
                  <a:noFill/>
                  <a:prstDash val="solid"/>
                </a:ln>
                <a:gradFill>
                  <a:gsLst>
                    <a:gs pos="0">
                      <a:srgbClr val="21C4F5"/>
                    </a:gs>
                    <a:gs pos="100000">
                      <a:srgbClr val="00E5BE"/>
                    </a:gs>
                  </a:gsLst>
                  <a:lin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华康古籍木兰W3" panose="02020309000000000000" charset="-122"/>
                <a:ea typeface="华康古籍木兰W3" panose="02020309000000000000" charset="-122"/>
                <a:sym typeface="Century Gothic" panose="020B0502020202020204" pitchFamily="34" charset="0"/>
              </a:rPr>
              <a:t>输入</a:t>
            </a:r>
            <a:r>
              <a:rPr kumimoji="0" lang="zh-CN" altLang="en-US" sz="3200" b="0" i="0" u="none" strike="noStrike" kern="1200" cap="none" spc="30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ea"/>
                <a:sym typeface="Century Gothic" panose="020B0502020202020204" pitchFamily="34" charset="0"/>
              </a:rPr>
              <a:t>相关标题文字</a:t>
            </a:r>
          </a:p>
        </p:txBody>
      </p:sp>
      <p:sp>
        <p:nvSpPr>
          <p:cNvPr id="25" name="文本框 56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 txBox="1"/>
          <p:nvPr/>
        </p:nvSpPr>
        <p:spPr>
          <a:xfrm>
            <a:off x="5346700" y="1610678"/>
            <a:ext cx="676275" cy="2306637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0">
                      <a:srgbClr val="21C4F5"/>
                    </a:gs>
                    <a:gs pos="100000">
                      <a:srgbClr val="00E5BE"/>
                    </a:gs>
                  </a:gsLst>
                  <a:lin scaled="1"/>
                </a:gradFill>
                <a:latin typeface="华康古籍木兰W3" panose="02020309000000000000" charset="-122"/>
                <a:ea typeface="华康古籍木兰W3" panose="02020309000000000000" charset="-122"/>
                <a:sym typeface="Century Gothic" panose="020B0502020202020204" pitchFamily="34" charset="0"/>
              </a:rPr>
              <a:t>CLICK TO</a:t>
            </a:r>
            <a:r>
              <a:rPr lang="en-US" altLang="zh-CN" sz="1600" dirty="0">
                <a:solidFill>
                  <a:srgbClr val="404040"/>
                </a:solidFill>
                <a:latin typeface="华康古籍木兰W3" panose="02020309000000000000" charset="-122"/>
                <a:ea typeface="华康古籍木兰W3" panose="02020309000000000000" charset="-122"/>
                <a:sym typeface="Century Gothic" panose="020B0502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sym typeface="Century Gothic" panose="020B0502020202020204" pitchFamily="34" charset="0"/>
              </a:rPr>
              <a:t>ADD YOUR TITLE IN HERE</a:t>
            </a:r>
          </a:p>
        </p:txBody>
      </p:sp>
      <p:sp>
        <p:nvSpPr>
          <p:cNvPr id="18" name="任意多边形 17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 rot="5400000">
            <a:off x="5610384" y="2296636"/>
            <a:ext cx="2835275" cy="763588"/>
          </a:xfrm>
          <a:custGeom>
            <a:avLst/>
            <a:gdLst/>
            <a:ahLst/>
            <a:cxnLst/>
            <a:rect l="l" t="t" r="r" b="b"/>
            <a:pathLst>
              <a:path w="5076520" h="1368747">
                <a:moveTo>
                  <a:pt x="4329380" y="1224610"/>
                </a:moveTo>
                <a:cubicBezTo>
                  <a:pt x="4322115" y="1225169"/>
                  <a:pt x="4317365" y="1227684"/>
                  <a:pt x="4315130" y="1232154"/>
                </a:cubicBezTo>
                <a:cubicBezTo>
                  <a:pt x="4311218" y="1238860"/>
                  <a:pt x="4308704" y="1243051"/>
                  <a:pt x="4307586" y="1244727"/>
                </a:cubicBezTo>
                <a:cubicBezTo>
                  <a:pt x="4306468" y="1246403"/>
                  <a:pt x="4303116" y="1249197"/>
                  <a:pt x="4297528" y="1253109"/>
                </a:cubicBezTo>
                <a:lnTo>
                  <a:pt x="4295013" y="1260653"/>
                </a:lnTo>
                <a:cubicBezTo>
                  <a:pt x="4291660" y="1266800"/>
                  <a:pt x="4286631" y="1275461"/>
                  <a:pt x="4279926" y="1286637"/>
                </a:cubicBezTo>
                <a:lnTo>
                  <a:pt x="4279926" y="1288313"/>
                </a:lnTo>
                <a:lnTo>
                  <a:pt x="4281602" y="1288313"/>
                </a:lnTo>
                <a:cubicBezTo>
                  <a:pt x="4288308" y="1285519"/>
                  <a:pt x="4298645" y="1275740"/>
                  <a:pt x="4312615" y="1258976"/>
                </a:cubicBezTo>
                <a:cubicBezTo>
                  <a:pt x="4326585" y="1242212"/>
                  <a:pt x="4332732" y="1231036"/>
                  <a:pt x="4331056" y="1225448"/>
                </a:cubicBezTo>
                <a:close/>
                <a:moveTo>
                  <a:pt x="4352011" y="1180185"/>
                </a:moveTo>
                <a:cubicBezTo>
                  <a:pt x="4349217" y="1181303"/>
                  <a:pt x="4345165" y="1185215"/>
                  <a:pt x="4339857" y="1191920"/>
                </a:cubicBezTo>
                <a:cubicBezTo>
                  <a:pt x="4334548" y="1198626"/>
                  <a:pt x="4331894" y="1203376"/>
                  <a:pt x="4331894" y="1206170"/>
                </a:cubicBezTo>
                <a:cubicBezTo>
                  <a:pt x="4331894" y="1209522"/>
                  <a:pt x="4334129" y="1211758"/>
                  <a:pt x="4338600" y="1212875"/>
                </a:cubicBezTo>
                <a:cubicBezTo>
                  <a:pt x="4342511" y="1212317"/>
                  <a:pt x="4346702" y="1208125"/>
                  <a:pt x="4351173" y="1200302"/>
                </a:cubicBezTo>
                <a:cubicBezTo>
                  <a:pt x="4355643" y="1192479"/>
                  <a:pt x="4357319" y="1186612"/>
                  <a:pt x="4356202" y="1182700"/>
                </a:cubicBezTo>
                <a:cubicBezTo>
                  <a:pt x="4355084" y="1181582"/>
                  <a:pt x="4353687" y="1180744"/>
                  <a:pt x="4352011" y="1180185"/>
                </a:cubicBezTo>
                <a:close/>
                <a:moveTo>
                  <a:pt x="4330218" y="1175995"/>
                </a:moveTo>
                <a:lnTo>
                  <a:pt x="4328541" y="1176833"/>
                </a:lnTo>
                <a:cubicBezTo>
                  <a:pt x="4327983" y="1178509"/>
                  <a:pt x="4327703" y="1181582"/>
                  <a:pt x="4327703" y="1186053"/>
                </a:cubicBezTo>
                <a:lnTo>
                  <a:pt x="4328541" y="1187729"/>
                </a:lnTo>
                <a:lnTo>
                  <a:pt x="4330218" y="1188568"/>
                </a:lnTo>
                <a:cubicBezTo>
                  <a:pt x="4334688" y="1188568"/>
                  <a:pt x="4336644" y="1186891"/>
                  <a:pt x="4336085" y="1183538"/>
                </a:cubicBezTo>
                <a:cubicBezTo>
                  <a:pt x="4334967" y="1180185"/>
                  <a:pt x="4333012" y="1177671"/>
                  <a:pt x="4330218" y="1175995"/>
                </a:cubicBezTo>
                <a:close/>
                <a:moveTo>
                  <a:pt x="4351173" y="1132408"/>
                </a:moveTo>
                <a:cubicBezTo>
                  <a:pt x="4344467" y="1131849"/>
                  <a:pt x="4338320" y="1142187"/>
                  <a:pt x="4332732" y="1163422"/>
                </a:cubicBezTo>
                <a:lnTo>
                  <a:pt x="4333570" y="1164260"/>
                </a:lnTo>
                <a:cubicBezTo>
                  <a:pt x="4338600" y="1166495"/>
                  <a:pt x="4343210" y="1164120"/>
                  <a:pt x="4347401" y="1157135"/>
                </a:cubicBezTo>
                <a:cubicBezTo>
                  <a:pt x="4351592" y="1150150"/>
                  <a:pt x="4353687" y="1143863"/>
                  <a:pt x="4353687" y="1138276"/>
                </a:cubicBezTo>
                <a:cubicBezTo>
                  <a:pt x="4353687" y="1136040"/>
                  <a:pt x="4353408" y="1134364"/>
                  <a:pt x="4352849" y="1133246"/>
                </a:cubicBezTo>
                <a:close/>
                <a:moveTo>
                  <a:pt x="4358716" y="1101395"/>
                </a:moveTo>
                <a:cubicBezTo>
                  <a:pt x="4353687" y="1101395"/>
                  <a:pt x="4351173" y="1106703"/>
                  <a:pt x="4351173" y="1117320"/>
                </a:cubicBezTo>
                <a:lnTo>
                  <a:pt x="4352011" y="1118997"/>
                </a:lnTo>
                <a:cubicBezTo>
                  <a:pt x="4353128" y="1119556"/>
                  <a:pt x="4354805" y="1119276"/>
                  <a:pt x="4357040" y="1118159"/>
                </a:cubicBezTo>
                <a:cubicBezTo>
                  <a:pt x="4361510" y="1115365"/>
                  <a:pt x="4363745" y="1111733"/>
                  <a:pt x="4363745" y="1107262"/>
                </a:cubicBezTo>
                <a:cubicBezTo>
                  <a:pt x="4363745" y="1103350"/>
                  <a:pt x="4362069" y="1101395"/>
                  <a:pt x="4358716" y="1101395"/>
                </a:cubicBezTo>
                <a:close/>
                <a:moveTo>
                  <a:pt x="4193591" y="1098880"/>
                </a:moveTo>
                <a:cubicBezTo>
                  <a:pt x="4194709" y="1098880"/>
                  <a:pt x="4195826" y="1099160"/>
                  <a:pt x="4196944" y="1099718"/>
                </a:cubicBezTo>
                <a:cubicBezTo>
                  <a:pt x="4198061" y="1101953"/>
                  <a:pt x="4198620" y="1103909"/>
                  <a:pt x="4198620" y="1105586"/>
                </a:cubicBezTo>
                <a:cubicBezTo>
                  <a:pt x="4198620" y="1107262"/>
                  <a:pt x="4198061" y="1108659"/>
                  <a:pt x="4196944" y="1109777"/>
                </a:cubicBezTo>
                <a:cubicBezTo>
                  <a:pt x="4194709" y="1110894"/>
                  <a:pt x="4192194" y="1110336"/>
                  <a:pt x="4189400" y="1108100"/>
                </a:cubicBezTo>
                <a:cubicBezTo>
                  <a:pt x="4188841" y="1106424"/>
                  <a:pt x="4188562" y="1104747"/>
                  <a:pt x="4188562" y="1103071"/>
                </a:cubicBezTo>
                <a:cubicBezTo>
                  <a:pt x="4188562" y="1100277"/>
                  <a:pt x="4190238" y="1098880"/>
                  <a:pt x="4193591" y="1098880"/>
                </a:cubicBezTo>
                <a:close/>
                <a:moveTo>
                  <a:pt x="4359555" y="1079601"/>
                </a:moveTo>
                <a:cubicBezTo>
                  <a:pt x="4357878" y="1079601"/>
                  <a:pt x="4356202" y="1080719"/>
                  <a:pt x="4354525" y="1082954"/>
                </a:cubicBezTo>
                <a:cubicBezTo>
                  <a:pt x="4353408" y="1087425"/>
                  <a:pt x="4355364" y="1089660"/>
                  <a:pt x="4360393" y="1089660"/>
                </a:cubicBezTo>
                <a:cubicBezTo>
                  <a:pt x="4362628" y="1089660"/>
                  <a:pt x="4363745" y="1088263"/>
                  <a:pt x="4363745" y="1085469"/>
                </a:cubicBezTo>
                <a:cubicBezTo>
                  <a:pt x="4363745" y="1081557"/>
                  <a:pt x="4362349" y="1079601"/>
                  <a:pt x="4359555" y="1079601"/>
                </a:cubicBezTo>
                <a:close/>
                <a:moveTo>
                  <a:pt x="4363745" y="1061999"/>
                </a:moveTo>
                <a:cubicBezTo>
                  <a:pt x="4360393" y="1062558"/>
                  <a:pt x="4358437" y="1064793"/>
                  <a:pt x="4357878" y="1068705"/>
                </a:cubicBezTo>
                <a:lnTo>
                  <a:pt x="4358716" y="1071220"/>
                </a:lnTo>
                <a:cubicBezTo>
                  <a:pt x="4361510" y="1071778"/>
                  <a:pt x="4363745" y="1071778"/>
                  <a:pt x="4365422" y="1071220"/>
                </a:cubicBezTo>
                <a:cubicBezTo>
                  <a:pt x="4366540" y="1070661"/>
                  <a:pt x="4367098" y="1069543"/>
                  <a:pt x="4367098" y="1067867"/>
                </a:cubicBezTo>
                <a:cubicBezTo>
                  <a:pt x="4367098" y="1066190"/>
                  <a:pt x="4366540" y="1064514"/>
                  <a:pt x="4365422" y="1062837"/>
                </a:cubicBezTo>
                <a:close/>
                <a:moveTo>
                  <a:pt x="4189400" y="1061161"/>
                </a:moveTo>
                <a:lnTo>
                  <a:pt x="4195267" y="1061161"/>
                </a:lnTo>
                <a:cubicBezTo>
                  <a:pt x="4195826" y="1062279"/>
                  <a:pt x="4195826" y="1063955"/>
                  <a:pt x="4195267" y="1066190"/>
                </a:cubicBezTo>
                <a:cubicBezTo>
                  <a:pt x="4194709" y="1071220"/>
                  <a:pt x="4192753" y="1073734"/>
                  <a:pt x="4189400" y="1073734"/>
                </a:cubicBezTo>
                <a:cubicBezTo>
                  <a:pt x="4186047" y="1073734"/>
                  <a:pt x="4184371" y="1072058"/>
                  <a:pt x="4184371" y="1068705"/>
                </a:cubicBezTo>
                <a:cubicBezTo>
                  <a:pt x="4184371" y="1065352"/>
                  <a:pt x="4186047" y="1062837"/>
                  <a:pt x="4189400" y="1061161"/>
                </a:cubicBezTo>
                <a:close/>
                <a:moveTo>
                  <a:pt x="4206164" y="1030986"/>
                </a:moveTo>
                <a:cubicBezTo>
                  <a:pt x="4207282" y="1032662"/>
                  <a:pt x="4207840" y="1034339"/>
                  <a:pt x="4207840" y="1036015"/>
                </a:cubicBezTo>
                <a:cubicBezTo>
                  <a:pt x="4207840" y="1037133"/>
                  <a:pt x="4207282" y="1038250"/>
                  <a:pt x="4206164" y="1039368"/>
                </a:cubicBezTo>
                <a:cubicBezTo>
                  <a:pt x="4204487" y="1039927"/>
                  <a:pt x="4202532" y="1039927"/>
                  <a:pt x="4200297" y="1039368"/>
                </a:cubicBezTo>
                <a:lnTo>
                  <a:pt x="4199458" y="1036853"/>
                </a:lnTo>
                <a:cubicBezTo>
                  <a:pt x="4200017" y="1034618"/>
                  <a:pt x="4201414" y="1032942"/>
                  <a:pt x="4203649" y="1031824"/>
                </a:cubicBezTo>
                <a:close/>
                <a:moveTo>
                  <a:pt x="4273220" y="984675"/>
                </a:moveTo>
                <a:cubicBezTo>
                  <a:pt x="4274617" y="984256"/>
                  <a:pt x="4276014" y="984326"/>
                  <a:pt x="4277411" y="984885"/>
                </a:cubicBezTo>
                <a:cubicBezTo>
                  <a:pt x="4278529" y="987679"/>
                  <a:pt x="4277691" y="991032"/>
                  <a:pt x="4274896" y="994943"/>
                </a:cubicBezTo>
                <a:cubicBezTo>
                  <a:pt x="4272102" y="998855"/>
                  <a:pt x="4269308" y="1000531"/>
                  <a:pt x="4266514" y="999972"/>
                </a:cubicBezTo>
                <a:cubicBezTo>
                  <a:pt x="4265397" y="998855"/>
                  <a:pt x="4264838" y="997458"/>
                  <a:pt x="4264838" y="995781"/>
                </a:cubicBezTo>
                <a:cubicBezTo>
                  <a:pt x="4264838" y="992988"/>
                  <a:pt x="4266235" y="990194"/>
                  <a:pt x="4269029" y="987399"/>
                </a:cubicBezTo>
                <a:cubicBezTo>
                  <a:pt x="4270426" y="986002"/>
                  <a:pt x="4271823" y="985094"/>
                  <a:pt x="4273220" y="984675"/>
                </a:cubicBezTo>
                <a:close/>
                <a:moveTo>
                  <a:pt x="4258132" y="982370"/>
                </a:moveTo>
                <a:lnTo>
                  <a:pt x="4260647" y="984885"/>
                </a:lnTo>
                <a:lnTo>
                  <a:pt x="4261485" y="987399"/>
                </a:lnTo>
                <a:cubicBezTo>
                  <a:pt x="4259250" y="989635"/>
                  <a:pt x="4257294" y="990473"/>
                  <a:pt x="4255618" y="989914"/>
                </a:cubicBezTo>
                <a:cubicBezTo>
                  <a:pt x="4255059" y="988238"/>
                  <a:pt x="4255059" y="986002"/>
                  <a:pt x="4255618" y="983208"/>
                </a:cubicBezTo>
                <a:close/>
                <a:moveTo>
                  <a:pt x="200330" y="979856"/>
                </a:moveTo>
                <a:lnTo>
                  <a:pt x="203683" y="979856"/>
                </a:lnTo>
                <a:lnTo>
                  <a:pt x="204521" y="982370"/>
                </a:lnTo>
                <a:lnTo>
                  <a:pt x="204521" y="984885"/>
                </a:lnTo>
                <a:lnTo>
                  <a:pt x="202845" y="985723"/>
                </a:lnTo>
                <a:lnTo>
                  <a:pt x="196977" y="984885"/>
                </a:lnTo>
                <a:lnTo>
                  <a:pt x="196139" y="984047"/>
                </a:lnTo>
                <a:cubicBezTo>
                  <a:pt x="196139" y="981811"/>
                  <a:pt x="197536" y="980415"/>
                  <a:pt x="200330" y="979856"/>
                </a:cubicBezTo>
                <a:close/>
                <a:moveTo>
                  <a:pt x="4236339" y="975665"/>
                </a:moveTo>
                <a:lnTo>
                  <a:pt x="4238016" y="976503"/>
                </a:lnTo>
                <a:cubicBezTo>
                  <a:pt x="4239133" y="977621"/>
                  <a:pt x="4238714" y="982091"/>
                  <a:pt x="4236758" y="989914"/>
                </a:cubicBezTo>
                <a:cubicBezTo>
                  <a:pt x="4234802" y="997737"/>
                  <a:pt x="4233825" y="1001928"/>
                  <a:pt x="4233825" y="1002487"/>
                </a:cubicBezTo>
                <a:lnTo>
                  <a:pt x="4232148" y="1004164"/>
                </a:lnTo>
                <a:cubicBezTo>
                  <a:pt x="4229913" y="1004722"/>
                  <a:pt x="4228237" y="1004164"/>
                  <a:pt x="4227119" y="1002487"/>
                </a:cubicBezTo>
                <a:cubicBezTo>
                  <a:pt x="4225443" y="999134"/>
                  <a:pt x="4225443" y="994105"/>
                  <a:pt x="4227119" y="987399"/>
                </a:cubicBezTo>
                <a:cubicBezTo>
                  <a:pt x="4228795" y="979576"/>
                  <a:pt x="4231869" y="975665"/>
                  <a:pt x="4236339" y="975665"/>
                </a:cubicBezTo>
                <a:close/>
                <a:moveTo>
                  <a:pt x="4287469" y="962253"/>
                </a:moveTo>
                <a:lnTo>
                  <a:pt x="4289984" y="962253"/>
                </a:lnTo>
                <a:cubicBezTo>
                  <a:pt x="4291660" y="962812"/>
                  <a:pt x="4292499" y="963930"/>
                  <a:pt x="4292499" y="965606"/>
                </a:cubicBezTo>
                <a:lnTo>
                  <a:pt x="4287469" y="970635"/>
                </a:lnTo>
                <a:cubicBezTo>
                  <a:pt x="4286911" y="977341"/>
                  <a:pt x="4284675" y="980414"/>
                  <a:pt x="4280764" y="979856"/>
                </a:cubicBezTo>
                <a:lnTo>
                  <a:pt x="4279087" y="979018"/>
                </a:lnTo>
                <a:cubicBezTo>
                  <a:pt x="4278529" y="977341"/>
                  <a:pt x="4279506" y="974687"/>
                  <a:pt x="4282021" y="971055"/>
                </a:cubicBezTo>
                <a:cubicBezTo>
                  <a:pt x="4284536" y="967422"/>
                  <a:pt x="4285793" y="964768"/>
                  <a:pt x="4285793" y="963092"/>
                </a:cubicBezTo>
                <a:close/>
                <a:moveTo>
                  <a:pt x="213951" y="946118"/>
                </a:moveTo>
                <a:cubicBezTo>
                  <a:pt x="212973" y="946258"/>
                  <a:pt x="212065" y="946886"/>
                  <a:pt x="211227" y="948004"/>
                </a:cubicBezTo>
                <a:cubicBezTo>
                  <a:pt x="210109" y="949681"/>
                  <a:pt x="210388" y="951357"/>
                  <a:pt x="212065" y="953033"/>
                </a:cubicBezTo>
                <a:cubicBezTo>
                  <a:pt x="213741" y="954710"/>
                  <a:pt x="215418" y="955268"/>
                  <a:pt x="217094" y="954710"/>
                </a:cubicBezTo>
                <a:lnTo>
                  <a:pt x="218770" y="953033"/>
                </a:lnTo>
                <a:cubicBezTo>
                  <a:pt x="218770" y="950239"/>
                  <a:pt x="218211" y="948283"/>
                  <a:pt x="217094" y="947166"/>
                </a:cubicBezTo>
                <a:cubicBezTo>
                  <a:pt x="215977" y="946328"/>
                  <a:pt x="214929" y="945978"/>
                  <a:pt x="213951" y="946118"/>
                </a:cubicBezTo>
                <a:close/>
                <a:moveTo>
                  <a:pt x="191738" y="942137"/>
                </a:moveTo>
                <a:cubicBezTo>
                  <a:pt x="190760" y="942695"/>
                  <a:pt x="190272" y="943813"/>
                  <a:pt x="190272" y="945489"/>
                </a:cubicBezTo>
                <a:cubicBezTo>
                  <a:pt x="190272" y="946607"/>
                  <a:pt x="190551" y="947445"/>
                  <a:pt x="191110" y="948004"/>
                </a:cubicBezTo>
                <a:lnTo>
                  <a:pt x="192786" y="949681"/>
                </a:lnTo>
                <a:lnTo>
                  <a:pt x="195301" y="949681"/>
                </a:lnTo>
                <a:cubicBezTo>
                  <a:pt x="196977" y="948563"/>
                  <a:pt x="197815" y="947166"/>
                  <a:pt x="197815" y="945489"/>
                </a:cubicBezTo>
                <a:cubicBezTo>
                  <a:pt x="197815" y="943813"/>
                  <a:pt x="197256" y="942695"/>
                  <a:pt x="196139" y="942137"/>
                </a:cubicBezTo>
                <a:cubicBezTo>
                  <a:pt x="194183" y="941578"/>
                  <a:pt x="192716" y="941578"/>
                  <a:pt x="191738" y="942137"/>
                </a:cubicBezTo>
                <a:close/>
                <a:moveTo>
                  <a:pt x="156744" y="942137"/>
                </a:moveTo>
                <a:lnTo>
                  <a:pt x="154229" y="943813"/>
                </a:lnTo>
                <a:lnTo>
                  <a:pt x="153391" y="946328"/>
                </a:lnTo>
                <a:lnTo>
                  <a:pt x="155067" y="948004"/>
                </a:lnTo>
                <a:lnTo>
                  <a:pt x="156744" y="948842"/>
                </a:lnTo>
                <a:lnTo>
                  <a:pt x="158420" y="948842"/>
                </a:lnTo>
                <a:lnTo>
                  <a:pt x="160096" y="947166"/>
                </a:lnTo>
                <a:lnTo>
                  <a:pt x="160096" y="945489"/>
                </a:lnTo>
                <a:cubicBezTo>
                  <a:pt x="159538" y="943813"/>
                  <a:pt x="158420" y="942695"/>
                  <a:pt x="156744" y="942137"/>
                </a:cubicBezTo>
                <a:close/>
                <a:moveTo>
                  <a:pt x="172669" y="941299"/>
                </a:moveTo>
                <a:cubicBezTo>
                  <a:pt x="169875" y="941857"/>
                  <a:pt x="168758" y="942695"/>
                  <a:pt x="169316" y="943813"/>
                </a:cubicBezTo>
                <a:cubicBezTo>
                  <a:pt x="172669" y="950519"/>
                  <a:pt x="177140" y="953872"/>
                  <a:pt x="182728" y="953872"/>
                </a:cubicBezTo>
                <a:cubicBezTo>
                  <a:pt x="183845" y="953872"/>
                  <a:pt x="184404" y="953313"/>
                  <a:pt x="184404" y="952195"/>
                </a:cubicBezTo>
                <a:cubicBezTo>
                  <a:pt x="182169" y="944931"/>
                  <a:pt x="178257" y="941299"/>
                  <a:pt x="172669" y="941299"/>
                </a:cubicBezTo>
                <a:close/>
                <a:moveTo>
                  <a:pt x="165964" y="936269"/>
                </a:moveTo>
                <a:cubicBezTo>
                  <a:pt x="163729" y="936269"/>
                  <a:pt x="162331" y="936549"/>
                  <a:pt x="161773" y="937108"/>
                </a:cubicBezTo>
                <a:cubicBezTo>
                  <a:pt x="160655" y="940460"/>
                  <a:pt x="162052" y="942416"/>
                  <a:pt x="165964" y="942975"/>
                </a:cubicBezTo>
                <a:lnTo>
                  <a:pt x="166802" y="942137"/>
                </a:lnTo>
                <a:lnTo>
                  <a:pt x="168478" y="939622"/>
                </a:lnTo>
                <a:lnTo>
                  <a:pt x="167640" y="937108"/>
                </a:lnTo>
                <a:close/>
                <a:moveTo>
                  <a:pt x="4316806" y="920343"/>
                </a:moveTo>
                <a:cubicBezTo>
                  <a:pt x="4317924" y="920343"/>
                  <a:pt x="4319041" y="920623"/>
                  <a:pt x="4320159" y="921182"/>
                </a:cubicBezTo>
                <a:lnTo>
                  <a:pt x="4320997" y="922020"/>
                </a:lnTo>
                <a:cubicBezTo>
                  <a:pt x="4321556" y="923696"/>
                  <a:pt x="4321835" y="925093"/>
                  <a:pt x="4321835" y="926211"/>
                </a:cubicBezTo>
                <a:cubicBezTo>
                  <a:pt x="4321835" y="929005"/>
                  <a:pt x="4319600" y="930402"/>
                  <a:pt x="4315130" y="930402"/>
                </a:cubicBezTo>
                <a:lnTo>
                  <a:pt x="4313453" y="929564"/>
                </a:lnTo>
                <a:cubicBezTo>
                  <a:pt x="4312895" y="929005"/>
                  <a:pt x="4312615" y="928167"/>
                  <a:pt x="4312615" y="927049"/>
                </a:cubicBezTo>
                <a:cubicBezTo>
                  <a:pt x="4312615" y="922579"/>
                  <a:pt x="4314012" y="920343"/>
                  <a:pt x="4316806" y="920343"/>
                </a:cubicBezTo>
                <a:close/>
                <a:moveTo>
                  <a:pt x="3978707" y="906094"/>
                </a:moveTo>
                <a:lnTo>
                  <a:pt x="3977030" y="906932"/>
                </a:lnTo>
                <a:lnTo>
                  <a:pt x="3977030" y="908609"/>
                </a:lnTo>
                <a:lnTo>
                  <a:pt x="3978707" y="909447"/>
                </a:lnTo>
                <a:cubicBezTo>
                  <a:pt x="3997147" y="912800"/>
                  <a:pt x="4009720" y="914476"/>
                  <a:pt x="4016426" y="914476"/>
                </a:cubicBezTo>
                <a:cubicBezTo>
                  <a:pt x="4019779" y="914476"/>
                  <a:pt x="4022014" y="914197"/>
                  <a:pt x="4023132" y="913638"/>
                </a:cubicBezTo>
                <a:lnTo>
                  <a:pt x="4023132" y="911123"/>
                </a:lnTo>
                <a:cubicBezTo>
                  <a:pt x="4013073" y="911123"/>
                  <a:pt x="3998265" y="909447"/>
                  <a:pt x="3978707" y="906094"/>
                </a:cubicBezTo>
                <a:close/>
                <a:moveTo>
                  <a:pt x="3967810" y="905256"/>
                </a:moveTo>
                <a:lnTo>
                  <a:pt x="3967810" y="907770"/>
                </a:lnTo>
                <a:lnTo>
                  <a:pt x="3968648" y="909447"/>
                </a:lnTo>
                <a:lnTo>
                  <a:pt x="3971163" y="909447"/>
                </a:lnTo>
                <a:lnTo>
                  <a:pt x="3972001" y="908609"/>
                </a:lnTo>
                <a:lnTo>
                  <a:pt x="3972001" y="906932"/>
                </a:lnTo>
                <a:lnTo>
                  <a:pt x="3971163" y="905256"/>
                </a:lnTo>
                <a:close/>
                <a:moveTo>
                  <a:pt x="4038219" y="903580"/>
                </a:moveTo>
                <a:cubicBezTo>
                  <a:pt x="4037660" y="904138"/>
                  <a:pt x="4037101" y="904976"/>
                  <a:pt x="4036543" y="906094"/>
                </a:cubicBezTo>
                <a:cubicBezTo>
                  <a:pt x="4036543" y="907212"/>
                  <a:pt x="4038778" y="907770"/>
                  <a:pt x="4043248" y="907770"/>
                </a:cubicBezTo>
                <a:cubicBezTo>
                  <a:pt x="4044925" y="907770"/>
                  <a:pt x="4046601" y="907491"/>
                  <a:pt x="4048277" y="906932"/>
                </a:cubicBezTo>
                <a:lnTo>
                  <a:pt x="4049116" y="905256"/>
                </a:lnTo>
                <a:lnTo>
                  <a:pt x="4048277" y="905256"/>
                </a:lnTo>
                <a:cubicBezTo>
                  <a:pt x="4047160" y="904138"/>
                  <a:pt x="4046042" y="903580"/>
                  <a:pt x="4044925" y="903580"/>
                </a:cubicBezTo>
                <a:cubicBezTo>
                  <a:pt x="4041572" y="902462"/>
                  <a:pt x="4039337" y="902462"/>
                  <a:pt x="4038219" y="903580"/>
                </a:cubicBezTo>
                <a:close/>
                <a:moveTo>
                  <a:pt x="3950208" y="901903"/>
                </a:moveTo>
                <a:lnTo>
                  <a:pt x="3949370" y="902741"/>
                </a:lnTo>
                <a:lnTo>
                  <a:pt x="3949370" y="904418"/>
                </a:lnTo>
                <a:cubicBezTo>
                  <a:pt x="3953281" y="906653"/>
                  <a:pt x="3956634" y="907770"/>
                  <a:pt x="3959428" y="907770"/>
                </a:cubicBezTo>
                <a:cubicBezTo>
                  <a:pt x="3960546" y="907770"/>
                  <a:pt x="3961663" y="907491"/>
                  <a:pt x="3962781" y="906932"/>
                </a:cubicBezTo>
                <a:lnTo>
                  <a:pt x="3963619" y="906094"/>
                </a:lnTo>
                <a:lnTo>
                  <a:pt x="3963619" y="905256"/>
                </a:lnTo>
                <a:cubicBezTo>
                  <a:pt x="3959708" y="904138"/>
                  <a:pt x="3955237" y="903021"/>
                  <a:pt x="3950208" y="901903"/>
                </a:cubicBezTo>
                <a:close/>
                <a:moveTo>
                  <a:pt x="3996728" y="901274"/>
                </a:moveTo>
                <a:cubicBezTo>
                  <a:pt x="3995331" y="901135"/>
                  <a:pt x="3993794" y="901344"/>
                  <a:pt x="3992118" y="901903"/>
                </a:cubicBezTo>
                <a:cubicBezTo>
                  <a:pt x="3989883" y="902462"/>
                  <a:pt x="3988765" y="903021"/>
                  <a:pt x="3988765" y="903580"/>
                </a:cubicBezTo>
                <a:cubicBezTo>
                  <a:pt x="3988765" y="905256"/>
                  <a:pt x="3992118" y="906094"/>
                  <a:pt x="3998824" y="906094"/>
                </a:cubicBezTo>
                <a:lnTo>
                  <a:pt x="4000500" y="905256"/>
                </a:lnTo>
                <a:lnTo>
                  <a:pt x="4000500" y="902741"/>
                </a:lnTo>
                <a:cubicBezTo>
                  <a:pt x="3999383" y="901903"/>
                  <a:pt x="3998125" y="901414"/>
                  <a:pt x="3996728" y="901274"/>
                </a:cubicBezTo>
                <a:close/>
                <a:moveTo>
                  <a:pt x="4329380" y="888492"/>
                </a:moveTo>
                <a:lnTo>
                  <a:pt x="4330218" y="890168"/>
                </a:lnTo>
                <a:cubicBezTo>
                  <a:pt x="4330776" y="892403"/>
                  <a:pt x="4325049" y="900925"/>
                  <a:pt x="4313035" y="915733"/>
                </a:cubicBezTo>
                <a:cubicBezTo>
                  <a:pt x="4301020" y="930542"/>
                  <a:pt x="4295851" y="939343"/>
                  <a:pt x="4297528" y="942137"/>
                </a:cubicBezTo>
                <a:cubicBezTo>
                  <a:pt x="4300881" y="944372"/>
                  <a:pt x="4302557" y="946607"/>
                  <a:pt x="4302557" y="948842"/>
                </a:cubicBezTo>
                <a:cubicBezTo>
                  <a:pt x="4302557" y="952754"/>
                  <a:pt x="4299763" y="954710"/>
                  <a:pt x="4294175" y="954710"/>
                </a:cubicBezTo>
                <a:cubicBezTo>
                  <a:pt x="4292499" y="954710"/>
                  <a:pt x="4290543" y="954430"/>
                  <a:pt x="4288308" y="953872"/>
                </a:cubicBezTo>
                <a:cubicBezTo>
                  <a:pt x="4284955" y="954989"/>
                  <a:pt x="4282440" y="955548"/>
                  <a:pt x="4280764" y="955548"/>
                </a:cubicBezTo>
                <a:cubicBezTo>
                  <a:pt x="4279087" y="955548"/>
                  <a:pt x="4278249" y="954989"/>
                  <a:pt x="4278249" y="953872"/>
                </a:cubicBezTo>
                <a:cubicBezTo>
                  <a:pt x="4277132" y="952754"/>
                  <a:pt x="4280764" y="943534"/>
                  <a:pt x="4289146" y="926211"/>
                </a:cubicBezTo>
                <a:cubicBezTo>
                  <a:pt x="4310939" y="899389"/>
                  <a:pt x="4324350" y="886816"/>
                  <a:pt x="4329380" y="888492"/>
                </a:cubicBezTo>
                <a:close/>
                <a:moveTo>
                  <a:pt x="89687" y="888492"/>
                </a:moveTo>
                <a:lnTo>
                  <a:pt x="88011" y="889330"/>
                </a:lnTo>
                <a:cubicBezTo>
                  <a:pt x="88570" y="891565"/>
                  <a:pt x="89687" y="893521"/>
                  <a:pt x="91364" y="895197"/>
                </a:cubicBezTo>
                <a:lnTo>
                  <a:pt x="92202" y="895197"/>
                </a:lnTo>
                <a:lnTo>
                  <a:pt x="94717" y="894359"/>
                </a:lnTo>
                <a:lnTo>
                  <a:pt x="94717" y="892683"/>
                </a:lnTo>
                <a:cubicBezTo>
                  <a:pt x="94717" y="891006"/>
                  <a:pt x="93878" y="889609"/>
                  <a:pt x="92202" y="888492"/>
                </a:cubicBezTo>
                <a:close/>
                <a:moveTo>
                  <a:pt x="3884828" y="883463"/>
                </a:moveTo>
                <a:lnTo>
                  <a:pt x="3886505" y="884301"/>
                </a:lnTo>
                <a:lnTo>
                  <a:pt x="3886505" y="885977"/>
                </a:lnTo>
                <a:lnTo>
                  <a:pt x="3884828" y="886816"/>
                </a:lnTo>
                <a:cubicBezTo>
                  <a:pt x="3883711" y="886257"/>
                  <a:pt x="3883152" y="885419"/>
                  <a:pt x="3883152" y="884301"/>
                </a:cubicBezTo>
                <a:close/>
                <a:moveTo>
                  <a:pt x="3870579" y="875919"/>
                </a:moveTo>
                <a:lnTo>
                  <a:pt x="3871417" y="876757"/>
                </a:lnTo>
                <a:cubicBezTo>
                  <a:pt x="3872535" y="877316"/>
                  <a:pt x="3873094" y="878154"/>
                  <a:pt x="3873094" y="879272"/>
                </a:cubicBezTo>
                <a:lnTo>
                  <a:pt x="3872256" y="880110"/>
                </a:lnTo>
                <a:lnTo>
                  <a:pt x="3869741" y="880948"/>
                </a:lnTo>
                <a:lnTo>
                  <a:pt x="3868065" y="879272"/>
                </a:lnTo>
                <a:lnTo>
                  <a:pt x="3868065" y="877595"/>
                </a:lnTo>
                <a:close/>
                <a:moveTo>
                  <a:pt x="4377157" y="859993"/>
                </a:moveTo>
                <a:cubicBezTo>
                  <a:pt x="4376598" y="859434"/>
                  <a:pt x="4375201" y="859993"/>
                  <a:pt x="4372966" y="861670"/>
                </a:cubicBezTo>
                <a:lnTo>
                  <a:pt x="4361231" y="873404"/>
                </a:lnTo>
                <a:cubicBezTo>
                  <a:pt x="4360113" y="873963"/>
                  <a:pt x="4359555" y="876757"/>
                  <a:pt x="4359555" y="881786"/>
                </a:cubicBezTo>
                <a:cubicBezTo>
                  <a:pt x="4358996" y="889609"/>
                  <a:pt x="4358996" y="893521"/>
                  <a:pt x="4359555" y="893521"/>
                </a:cubicBezTo>
                <a:lnTo>
                  <a:pt x="4367098" y="900227"/>
                </a:lnTo>
                <a:cubicBezTo>
                  <a:pt x="4367657" y="901344"/>
                  <a:pt x="4368216" y="914476"/>
                  <a:pt x="4368775" y="939622"/>
                </a:cubicBezTo>
                <a:lnTo>
                  <a:pt x="4369613" y="982370"/>
                </a:lnTo>
                <a:cubicBezTo>
                  <a:pt x="4368495" y="989076"/>
                  <a:pt x="4367378" y="998575"/>
                  <a:pt x="4366260" y="1010869"/>
                </a:cubicBezTo>
                <a:cubicBezTo>
                  <a:pt x="4366260" y="1011987"/>
                  <a:pt x="4366959" y="1013803"/>
                  <a:pt x="4368356" y="1016317"/>
                </a:cubicBezTo>
                <a:cubicBezTo>
                  <a:pt x="4369753" y="1018832"/>
                  <a:pt x="4370451" y="1021207"/>
                  <a:pt x="4370451" y="1023442"/>
                </a:cubicBezTo>
                <a:cubicBezTo>
                  <a:pt x="4369333" y="1027912"/>
                  <a:pt x="4368495" y="1032942"/>
                  <a:pt x="4367936" y="1038530"/>
                </a:cubicBezTo>
                <a:cubicBezTo>
                  <a:pt x="4369054" y="1039647"/>
                  <a:pt x="4370451" y="1040206"/>
                  <a:pt x="4372127" y="1040206"/>
                </a:cubicBezTo>
                <a:cubicBezTo>
                  <a:pt x="4378274" y="1036853"/>
                  <a:pt x="4381348" y="1009193"/>
                  <a:pt x="4381348" y="957224"/>
                </a:cubicBezTo>
                <a:cubicBezTo>
                  <a:pt x="4381348" y="901903"/>
                  <a:pt x="4379951" y="869493"/>
                  <a:pt x="4377157" y="859993"/>
                </a:cubicBezTo>
                <a:close/>
                <a:moveTo>
                  <a:pt x="3839566" y="859155"/>
                </a:moveTo>
                <a:cubicBezTo>
                  <a:pt x="3845153" y="859714"/>
                  <a:pt x="3848786" y="861111"/>
                  <a:pt x="3850462" y="863346"/>
                </a:cubicBezTo>
                <a:lnTo>
                  <a:pt x="3849624" y="864184"/>
                </a:lnTo>
                <a:cubicBezTo>
                  <a:pt x="3849065" y="865302"/>
                  <a:pt x="3848227" y="865860"/>
                  <a:pt x="3847109" y="865860"/>
                </a:cubicBezTo>
                <a:cubicBezTo>
                  <a:pt x="3846551" y="865302"/>
                  <a:pt x="3844036" y="863067"/>
                  <a:pt x="3839566" y="859155"/>
                </a:cubicBezTo>
                <a:close/>
                <a:moveTo>
                  <a:pt x="609372" y="839038"/>
                </a:moveTo>
                <a:cubicBezTo>
                  <a:pt x="607136" y="840715"/>
                  <a:pt x="605460" y="842111"/>
                  <a:pt x="604342" y="843229"/>
                </a:cubicBezTo>
                <a:lnTo>
                  <a:pt x="605933" y="841547"/>
                </a:lnTo>
                <a:close/>
                <a:moveTo>
                  <a:pt x="2580970" y="802995"/>
                </a:moveTo>
                <a:lnTo>
                  <a:pt x="2579294" y="804672"/>
                </a:lnTo>
                <a:lnTo>
                  <a:pt x="2578456" y="807186"/>
                </a:lnTo>
                <a:cubicBezTo>
                  <a:pt x="2579573" y="808304"/>
                  <a:pt x="2581250" y="809142"/>
                  <a:pt x="2583485" y="809701"/>
                </a:cubicBezTo>
                <a:lnTo>
                  <a:pt x="2585161" y="807186"/>
                </a:lnTo>
                <a:lnTo>
                  <a:pt x="2585161" y="805510"/>
                </a:lnTo>
                <a:lnTo>
                  <a:pt x="2583485" y="803834"/>
                </a:lnTo>
                <a:close/>
                <a:moveTo>
                  <a:pt x="2285695" y="802995"/>
                </a:moveTo>
                <a:lnTo>
                  <a:pt x="2284019" y="804672"/>
                </a:lnTo>
                <a:lnTo>
                  <a:pt x="2283181" y="807186"/>
                </a:lnTo>
                <a:cubicBezTo>
                  <a:pt x="2284298" y="808304"/>
                  <a:pt x="2285975" y="809142"/>
                  <a:pt x="2288210" y="809701"/>
                </a:cubicBezTo>
                <a:lnTo>
                  <a:pt x="2289886" y="807186"/>
                </a:lnTo>
                <a:lnTo>
                  <a:pt x="2289886" y="805510"/>
                </a:lnTo>
                <a:lnTo>
                  <a:pt x="2288210" y="803834"/>
                </a:lnTo>
                <a:close/>
                <a:moveTo>
                  <a:pt x="2705862" y="797966"/>
                </a:moveTo>
                <a:lnTo>
                  <a:pt x="2702510" y="798804"/>
                </a:lnTo>
                <a:cubicBezTo>
                  <a:pt x="2701951" y="799363"/>
                  <a:pt x="2702230" y="802157"/>
                  <a:pt x="2703348" y="807186"/>
                </a:cubicBezTo>
                <a:cubicBezTo>
                  <a:pt x="2704465" y="812216"/>
                  <a:pt x="2705583" y="815010"/>
                  <a:pt x="2706700" y="815568"/>
                </a:cubicBezTo>
                <a:lnTo>
                  <a:pt x="2708377" y="816407"/>
                </a:lnTo>
                <a:lnTo>
                  <a:pt x="2710891" y="814730"/>
                </a:lnTo>
                <a:cubicBezTo>
                  <a:pt x="2712009" y="811936"/>
                  <a:pt x="2712568" y="809142"/>
                  <a:pt x="2712568" y="806348"/>
                </a:cubicBezTo>
                <a:cubicBezTo>
                  <a:pt x="2712568" y="803554"/>
                  <a:pt x="2711450" y="801040"/>
                  <a:pt x="2709215" y="798804"/>
                </a:cubicBezTo>
                <a:close/>
                <a:moveTo>
                  <a:pt x="2410587" y="797966"/>
                </a:moveTo>
                <a:lnTo>
                  <a:pt x="2407234" y="798804"/>
                </a:lnTo>
                <a:cubicBezTo>
                  <a:pt x="2406676" y="799363"/>
                  <a:pt x="2406955" y="802157"/>
                  <a:pt x="2408073" y="807186"/>
                </a:cubicBezTo>
                <a:cubicBezTo>
                  <a:pt x="2409190" y="812216"/>
                  <a:pt x="2410308" y="815010"/>
                  <a:pt x="2411425" y="815568"/>
                </a:cubicBezTo>
                <a:lnTo>
                  <a:pt x="2413102" y="816407"/>
                </a:lnTo>
                <a:lnTo>
                  <a:pt x="2415616" y="814730"/>
                </a:lnTo>
                <a:cubicBezTo>
                  <a:pt x="2416734" y="811936"/>
                  <a:pt x="2417293" y="809142"/>
                  <a:pt x="2417293" y="806348"/>
                </a:cubicBezTo>
                <a:cubicBezTo>
                  <a:pt x="2417293" y="803554"/>
                  <a:pt x="2416175" y="801040"/>
                  <a:pt x="2413940" y="798804"/>
                </a:cubicBezTo>
                <a:close/>
                <a:moveTo>
                  <a:pt x="2641321" y="792099"/>
                </a:moveTo>
                <a:lnTo>
                  <a:pt x="2639644" y="792937"/>
                </a:lnTo>
                <a:cubicBezTo>
                  <a:pt x="2638526" y="794055"/>
                  <a:pt x="2637968" y="795731"/>
                  <a:pt x="2637968" y="797966"/>
                </a:cubicBezTo>
                <a:cubicBezTo>
                  <a:pt x="2637968" y="799643"/>
                  <a:pt x="2638247" y="801598"/>
                  <a:pt x="2638806" y="803834"/>
                </a:cubicBezTo>
                <a:lnTo>
                  <a:pt x="2637968" y="805510"/>
                </a:lnTo>
                <a:lnTo>
                  <a:pt x="2632939" y="808025"/>
                </a:lnTo>
                <a:lnTo>
                  <a:pt x="2632100" y="810539"/>
                </a:lnTo>
                <a:lnTo>
                  <a:pt x="2633777" y="812216"/>
                </a:lnTo>
                <a:cubicBezTo>
                  <a:pt x="2642159" y="812775"/>
                  <a:pt x="2646909" y="811657"/>
                  <a:pt x="2648026" y="808863"/>
                </a:cubicBezTo>
                <a:lnTo>
                  <a:pt x="2642997" y="795452"/>
                </a:lnTo>
                <a:cubicBezTo>
                  <a:pt x="2642438" y="793775"/>
                  <a:pt x="2641879" y="792658"/>
                  <a:pt x="2641321" y="792099"/>
                </a:cubicBezTo>
                <a:close/>
                <a:moveTo>
                  <a:pt x="2346046" y="792099"/>
                </a:moveTo>
                <a:lnTo>
                  <a:pt x="2344369" y="792937"/>
                </a:lnTo>
                <a:cubicBezTo>
                  <a:pt x="2343251" y="794055"/>
                  <a:pt x="2342693" y="795731"/>
                  <a:pt x="2342693" y="797966"/>
                </a:cubicBezTo>
                <a:cubicBezTo>
                  <a:pt x="2342693" y="799643"/>
                  <a:pt x="2342972" y="801598"/>
                  <a:pt x="2343531" y="803834"/>
                </a:cubicBezTo>
                <a:lnTo>
                  <a:pt x="2342693" y="805510"/>
                </a:lnTo>
                <a:lnTo>
                  <a:pt x="2337664" y="808025"/>
                </a:lnTo>
                <a:lnTo>
                  <a:pt x="2336825" y="810539"/>
                </a:lnTo>
                <a:lnTo>
                  <a:pt x="2338502" y="812216"/>
                </a:lnTo>
                <a:cubicBezTo>
                  <a:pt x="2346884" y="812775"/>
                  <a:pt x="2351634" y="811657"/>
                  <a:pt x="2352751" y="808863"/>
                </a:cubicBezTo>
                <a:lnTo>
                  <a:pt x="2347722" y="795452"/>
                </a:lnTo>
                <a:cubicBezTo>
                  <a:pt x="2347163" y="793775"/>
                  <a:pt x="2346604" y="792658"/>
                  <a:pt x="2346046" y="792099"/>
                </a:cubicBezTo>
                <a:close/>
                <a:moveTo>
                  <a:pt x="2665629" y="787908"/>
                </a:moveTo>
                <a:cubicBezTo>
                  <a:pt x="2665629" y="791261"/>
                  <a:pt x="2665349" y="796010"/>
                  <a:pt x="2664790" y="802157"/>
                </a:cubicBezTo>
                <a:cubicBezTo>
                  <a:pt x="2664232" y="804392"/>
                  <a:pt x="2661438" y="805790"/>
                  <a:pt x="2656408" y="806348"/>
                </a:cubicBezTo>
                <a:lnTo>
                  <a:pt x="2655570" y="807186"/>
                </a:lnTo>
                <a:cubicBezTo>
                  <a:pt x="2655570" y="824509"/>
                  <a:pt x="2658923" y="833171"/>
                  <a:pt x="2665629" y="833171"/>
                </a:cubicBezTo>
                <a:lnTo>
                  <a:pt x="2667305" y="833171"/>
                </a:lnTo>
                <a:lnTo>
                  <a:pt x="2668981" y="832333"/>
                </a:lnTo>
                <a:cubicBezTo>
                  <a:pt x="2667864" y="827303"/>
                  <a:pt x="2666467" y="820598"/>
                  <a:pt x="2664790" y="812216"/>
                </a:cubicBezTo>
                <a:cubicBezTo>
                  <a:pt x="2672613" y="804392"/>
                  <a:pt x="2679878" y="800481"/>
                  <a:pt x="2686583" y="800481"/>
                </a:cubicBezTo>
                <a:lnTo>
                  <a:pt x="2688260" y="802157"/>
                </a:lnTo>
                <a:cubicBezTo>
                  <a:pt x="2688819" y="803834"/>
                  <a:pt x="2689377" y="805790"/>
                  <a:pt x="2689936" y="808025"/>
                </a:cubicBezTo>
                <a:lnTo>
                  <a:pt x="2692451" y="810539"/>
                </a:lnTo>
                <a:lnTo>
                  <a:pt x="2694127" y="809701"/>
                </a:lnTo>
                <a:cubicBezTo>
                  <a:pt x="2694127" y="804672"/>
                  <a:pt x="2690495" y="799363"/>
                  <a:pt x="2683231" y="793775"/>
                </a:cubicBezTo>
                <a:cubicBezTo>
                  <a:pt x="2675966" y="788187"/>
                  <a:pt x="2670099" y="786232"/>
                  <a:pt x="2665629" y="787908"/>
                </a:cubicBezTo>
                <a:close/>
                <a:moveTo>
                  <a:pt x="2370354" y="787908"/>
                </a:moveTo>
                <a:cubicBezTo>
                  <a:pt x="2370354" y="791261"/>
                  <a:pt x="2370074" y="796010"/>
                  <a:pt x="2369515" y="802157"/>
                </a:cubicBezTo>
                <a:cubicBezTo>
                  <a:pt x="2368956" y="804392"/>
                  <a:pt x="2366163" y="805790"/>
                  <a:pt x="2361133" y="806348"/>
                </a:cubicBezTo>
                <a:lnTo>
                  <a:pt x="2360295" y="807186"/>
                </a:lnTo>
                <a:cubicBezTo>
                  <a:pt x="2360295" y="824509"/>
                  <a:pt x="2363648" y="833171"/>
                  <a:pt x="2370354" y="833171"/>
                </a:cubicBezTo>
                <a:lnTo>
                  <a:pt x="2372030" y="833171"/>
                </a:lnTo>
                <a:lnTo>
                  <a:pt x="2373706" y="832333"/>
                </a:lnTo>
                <a:cubicBezTo>
                  <a:pt x="2372589" y="827303"/>
                  <a:pt x="2371192" y="820598"/>
                  <a:pt x="2369515" y="812216"/>
                </a:cubicBezTo>
                <a:cubicBezTo>
                  <a:pt x="2377338" y="804392"/>
                  <a:pt x="2384603" y="800481"/>
                  <a:pt x="2391308" y="800481"/>
                </a:cubicBezTo>
                <a:lnTo>
                  <a:pt x="2392985" y="802157"/>
                </a:lnTo>
                <a:cubicBezTo>
                  <a:pt x="2393543" y="803834"/>
                  <a:pt x="2394102" y="805790"/>
                  <a:pt x="2394661" y="808025"/>
                </a:cubicBezTo>
                <a:lnTo>
                  <a:pt x="2397176" y="810539"/>
                </a:lnTo>
                <a:lnTo>
                  <a:pt x="2398852" y="809701"/>
                </a:lnTo>
                <a:cubicBezTo>
                  <a:pt x="2398852" y="804672"/>
                  <a:pt x="2395220" y="799363"/>
                  <a:pt x="2387956" y="793775"/>
                </a:cubicBezTo>
                <a:cubicBezTo>
                  <a:pt x="2380691" y="788187"/>
                  <a:pt x="2374824" y="786232"/>
                  <a:pt x="2370354" y="787908"/>
                </a:cubicBezTo>
                <a:close/>
                <a:moveTo>
                  <a:pt x="4359555" y="768629"/>
                </a:moveTo>
                <a:cubicBezTo>
                  <a:pt x="4356760" y="768629"/>
                  <a:pt x="4354525" y="770026"/>
                  <a:pt x="4352849" y="772820"/>
                </a:cubicBezTo>
                <a:cubicBezTo>
                  <a:pt x="4352290" y="773379"/>
                  <a:pt x="4354805" y="786790"/>
                  <a:pt x="4360393" y="813054"/>
                </a:cubicBezTo>
                <a:cubicBezTo>
                  <a:pt x="4360951" y="815848"/>
                  <a:pt x="4360393" y="820039"/>
                  <a:pt x="4358716" y="825627"/>
                </a:cubicBezTo>
                <a:cubicBezTo>
                  <a:pt x="4357040" y="831215"/>
                  <a:pt x="4356202" y="835126"/>
                  <a:pt x="4356202" y="837362"/>
                </a:cubicBezTo>
                <a:cubicBezTo>
                  <a:pt x="4356202" y="839038"/>
                  <a:pt x="4356481" y="840715"/>
                  <a:pt x="4357040" y="842391"/>
                </a:cubicBezTo>
                <a:lnTo>
                  <a:pt x="4359555" y="843229"/>
                </a:lnTo>
                <a:lnTo>
                  <a:pt x="4362069" y="843229"/>
                </a:lnTo>
                <a:lnTo>
                  <a:pt x="4363745" y="841553"/>
                </a:lnTo>
                <a:cubicBezTo>
                  <a:pt x="4363745" y="839876"/>
                  <a:pt x="4363187" y="837641"/>
                  <a:pt x="4362069" y="834847"/>
                </a:cubicBezTo>
                <a:cubicBezTo>
                  <a:pt x="4366540" y="833730"/>
                  <a:pt x="4371848" y="831774"/>
                  <a:pt x="4377995" y="828980"/>
                </a:cubicBezTo>
                <a:cubicBezTo>
                  <a:pt x="4379113" y="827862"/>
                  <a:pt x="4378833" y="825068"/>
                  <a:pt x="4377157" y="820598"/>
                </a:cubicBezTo>
                <a:lnTo>
                  <a:pt x="4376319" y="819759"/>
                </a:lnTo>
                <a:lnTo>
                  <a:pt x="4370451" y="818921"/>
                </a:lnTo>
                <a:lnTo>
                  <a:pt x="4367936" y="817245"/>
                </a:lnTo>
                <a:lnTo>
                  <a:pt x="4367936" y="813892"/>
                </a:lnTo>
                <a:cubicBezTo>
                  <a:pt x="4369613" y="812775"/>
                  <a:pt x="4371289" y="810539"/>
                  <a:pt x="4372966" y="807186"/>
                </a:cubicBezTo>
                <a:cubicBezTo>
                  <a:pt x="4372966" y="806628"/>
                  <a:pt x="4371708" y="804812"/>
                  <a:pt x="4369194" y="801738"/>
                </a:cubicBezTo>
                <a:cubicBezTo>
                  <a:pt x="4366679" y="798665"/>
                  <a:pt x="4365422" y="796290"/>
                  <a:pt x="4365422" y="794613"/>
                </a:cubicBezTo>
                <a:cubicBezTo>
                  <a:pt x="4365422" y="793496"/>
                  <a:pt x="4366260" y="792378"/>
                  <a:pt x="4367936" y="791261"/>
                </a:cubicBezTo>
                <a:lnTo>
                  <a:pt x="4373804" y="788746"/>
                </a:lnTo>
                <a:lnTo>
                  <a:pt x="4367098" y="771982"/>
                </a:lnTo>
                <a:cubicBezTo>
                  <a:pt x="4364304" y="769747"/>
                  <a:pt x="4361790" y="768629"/>
                  <a:pt x="4359555" y="768629"/>
                </a:cubicBezTo>
                <a:close/>
                <a:moveTo>
                  <a:pt x="4350334" y="761085"/>
                </a:moveTo>
                <a:cubicBezTo>
                  <a:pt x="4348658" y="761644"/>
                  <a:pt x="4347540" y="762203"/>
                  <a:pt x="4346982" y="762762"/>
                </a:cubicBezTo>
                <a:cubicBezTo>
                  <a:pt x="4345864" y="764997"/>
                  <a:pt x="4346143" y="766673"/>
                  <a:pt x="4347820" y="767791"/>
                </a:cubicBezTo>
                <a:cubicBezTo>
                  <a:pt x="4348937" y="768350"/>
                  <a:pt x="4350055" y="768350"/>
                  <a:pt x="4351173" y="767791"/>
                </a:cubicBezTo>
                <a:cubicBezTo>
                  <a:pt x="4351731" y="767232"/>
                  <a:pt x="4352290" y="766394"/>
                  <a:pt x="4352849" y="765276"/>
                </a:cubicBezTo>
                <a:lnTo>
                  <a:pt x="4351173" y="761924"/>
                </a:lnTo>
                <a:close/>
                <a:moveTo>
                  <a:pt x="2444344" y="735101"/>
                </a:moveTo>
                <a:lnTo>
                  <a:pt x="2440991" y="735939"/>
                </a:lnTo>
                <a:lnTo>
                  <a:pt x="2440153" y="738454"/>
                </a:lnTo>
                <a:lnTo>
                  <a:pt x="2441829" y="740969"/>
                </a:lnTo>
                <a:lnTo>
                  <a:pt x="2444344" y="741807"/>
                </a:lnTo>
                <a:lnTo>
                  <a:pt x="2446858" y="740130"/>
                </a:lnTo>
                <a:lnTo>
                  <a:pt x="2447697" y="737616"/>
                </a:lnTo>
                <a:lnTo>
                  <a:pt x="2446858" y="735939"/>
                </a:lnTo>
                <a:close/>
                <a:moveTo>
                  <a:pt x="2149069" y="735101"/>
                </a:moveTo>
                <a:lnTo>
                  <a:pt x="2145716" y="735939"/>
                </a:lnTo>
                <a:lnTo>
                  <a:pt x="2144878" y="738454"/>
                </a:lnTo>
                <a:lnTo>
                  <a:pt x="2146554" y="740969"/>
                </a:lnTo>
                <a:lnTo>
                  <a:pt x="2149069" y="741807"/>
                </a:lnTo>
                <a:lnTo>
                  <a:pt x="2151583" y="740130"/>
                </a:lnTo>
                <a:lnTo>
                  <a:pt x="2152421" y="737616"/>
                </a:lnTo>
                <a:lnTo>
                  <a:pt x="2151583" y="735939"/>
                </a:lnTo>
                <a:close/>
                <a:moveTo>
                  <a:pt x="3108960" y="703250"/>
                </a:moveTo>
                <a:cubicBezTo>
                  <a:pt x="3110357" y="702691"/>
                  <a:pt x="3111754" y="702691"/>
                  <a:pt x="3113151" y="703250"/>
                </a:cubicBezTo>
                <a:lnTo>
                  <a:pt x="3114827" y="705764"/>
                </a:lnTo>
                <a:lnTo>
                  <a:pt x="3114827" y="707441"/>
                </a:lnTo>
                <a:lnTo>
                  <a:pt x="3113151" y="709117"/>
                </a:lnTo>
                <a:cubicBezTo>
                  <a:pt x="3111475" y="709676"/>
                  <a:pt x="3109798" y="709955"/>
                  <a:pt x="3108122" y="709955"/>
                </a:cubicBezTo>
                <a:cubicBezTo>
                  <a:pt x="3105328" y="709955"/>
                  <a:pt x="3103931" y="709396"/>
                  <a:pt x="3103931" y="708279"/>
                </a:cubicBezTo>
                <a:cubicBezTo>
                  <a:pt x="3103931" y="707720"/>
                  <a:pt x="3104210" y="707161"/>
                  <a:pt x="3104769" y="706602"/>
                </a:cubicBezTo>
                <a:cubicBezTo>
                  <a:pt x="3106166" y="704926"/>
                  <a:pt x="3107563" y="703809"/>
                  <a:pt x="3108960" y="703250"/>
                </a:cubicBezTo>
                <a:close/>
                <a:moveTo>
                  <a:pt x="4890439" y="667207"/>
                </a:moveTo>
                <a:cubicBezTo>
                  <a:pt x="4885969" y="668325"/>
                  <a:pt x="4880940" y="670560"/>
                  <a:pt x="4875352" y="673913"/>
                </a:cubicBezTo>
                <a:cubicBezTo>
                  <a:pt x="4869764" y="678942"/>
                  <a:pt x="4860823" y="685648"/>
                  <a:pt x="4848530" y="694029"/>
                </a:cubicBezTo>
                <a:cubicBezTo>
                  <a:pt x="4835677" y="699618"/>
                  <a:pt x="4829251" y="704647"/>
                  <a:pt x="4829251" y="709117"/>
                </a:cubicBezTo>
                <a:cubicBezTo>
                  <a:pt x="4829251" y="712470"/>
                  <a:pt x="4832604" y="714146"/>
                  <a:pt x="4839309" y="714146"/>
                </a:cubicBezTo>
                <a:cubicBezTo>
                  <a:pt x="4851603" y="714146"/>
                  <a:pt x="4866131" y="709955"/>
                  <a:pt x="4882896" y="701573"/>
                </a:cubicBezTo>
                <a:cubicBezTo>
                  <a:pt x="4901895" y="692074"/>
                  <a:pt x="4911395" y="682015"/>
                  <a:pt x="4911395" y="671398"/>
                </a:cubicBezTo>
                <a:lnTo>
                  <a:pt x="4910557" y="669722"/>
                </a:lnTo>
                <a:cubicBezTo>
                  <a:pt x="4901057" y="667486"/>
                  <a:pt x="4894351" y="666648"/>
                  <a:pt x="4890439" y="667207"/>
                </a:cubicBezTo>
                <a:close/>
                <a:moveTo>
                  <a:pt x="1975790" y="667207"/>
                </a:moveTo>
                <a:cubicBezTo>
                  <a:pt x="1971319" y="668325"/>
                  <a:pt x="1966290" y="670560"/>
                  <a:pt x="1960702" y="673913"/>
                </a:cubicBezTo>
                <a:cubicBezTo>
                  <a:pt x="1955114" y="678942"/>
                  <a:pt x="1946173" y="685647"/>
                  <a:pt x="1933880" y="694029"/>
                </a:cubicBezTo>
                <a:cubicBezTo>
                  <a:pt x="1921027" y="699617"/>
                  <a:pt x="1914601" y="704647"/>
                  <a:pt x="1914601" y="709117"/>
                </a:cubicBezTo>
                <a:cubicBezTo>
                  <a:pt x="1914601" y="712470"/>
                  <a:pt x="1917954" y="714146"/>
                  <a:pt x="1924660" y="714146"/>
                </a:cubicBezTo>
                <a:cubicBezTo>
                  <a:pt x="1936953" y="714146"/>
                  <a:pt x="1951482" y="709955"/>
                  <a:pt x="1968246" y="701573"/>
                </a:cubicBezTo>
                <a:cubicBezTo>
                  <a:pt x="1987245" y="692074"/>
                  <a:pt x="1996745" y="682015"/>
                  <a:pt x="1996745" y="671398"/>
                </a:cubicBezTo>
                <a:lnTo>
                  <a:pt x="1995907" y="669722"/>
                </a:lnTo>
                <a:cubicBezTo>
                  <a:pt x="1986407" y="667486"/>
                  <a:pt x="1979701" y="666648"/>
                  <a:pt x="1975790" y="667207"/>
                </a:cubicBezTo>
                <a:close/>
                <a:moveTo>
                  <a:pt x="1271550" y="647928"/>
                </a:moveTo>
                <a:cubicBezTo>
                  <a:pt x="1276020" y="647928"/>
                  <a:pt x="1282726" y="648627"/>
                  <a:pt x="1291666" y="650024"/>
                </a:cubicBezTo>
                <a:cubicBezTo>
                  <a:pt x="1300607" y="651421"/>
                  <a:pt x="1307173" y="652119"/>
                  <a:pt x="1311364" y="652119"/>
                </a:cubicBezTo>
                <a:cubicBezTo>
                  <a:pt x="1315555" y="652119"/>
                  <a:pt x="1321981" y="656310"/>
                  <a:pt x="1330643" y="664692"/>
                </a:cubicBezTo>
                <a:cubicBezTo>
                  <a:pt x="1339304" y="673074"/>
                  <a:pt x="1343635" y="677265"/>
                  <a:pt x="1343635" y="677265"/>
                </a:cubicBezTo>
                <a:cubicBezTo>
                  <a:pt x="1344752" y="677265"/>
                  <a:pt x="1347965" y="676148"/>
                  <a:pt x="1353274" y="673913"/>
                </a:cubicBezTo>
                <a:cubicBezTo>
                  <a:pt x="1358583" y="671677"/>
                  <a:pt x="1362634" y="670560"/>
                  <a:pt x="1365428" y="670560"/>
                </a:cubicBezTo>
                <a:cubicBezTo>
                  <a:pt x="1377163" y="670560"/>
                  <a:pt x="1383030" y="676986"/>
                  <a:pt x="1383030" y="689838"/>
                </a:cubicBezTo>
                <a:cubicBezTo>
                  <a:pt x="1383030" y="695985"/>
                  <a:pt x="1381074" y="705485"/>
                  <a:pt x="1377163" y="718337"/>
                </a:cubicBezTo>
                <a:lnTo>
                  <a:pt x="1367942" y="748512"/>
                </a:lnTo>
                <a:lnTo>
                  <a:pt x="1357884" y="792937"/>
                </a:lnTo>
                <a:cubicBezTo>
                  <a:pt x="1355649" y="804113"/>
                  <a:pt x="1353134" y="819760"/>
                  <a:pt x="1350340" y="839876"/>
                </a:cubicBezTo>
                <a:lnTo>
                  <a:pt x="1348664" y="897712"/>
                </a:lnTo>
                <a:cubicBezTo>
                  <a:pt x="1347546" y="929005"/>
                  <a:pt x="1345311" y="945769"/>
                  <a:pt x="1341958" y="948004"/>
                </a:cubicBezTo>
                <a:cubicBezTo>
                  <a:pt x="1335811" y="933475"/>
                  <a:pt x="1329385" y="918946"/>
                  <a:pt x="1322680" y="904418"/>
                </a:cubicBezTo>
                <a:cubicBezTo>
                  <a:pt x="1321562" y="904418"/>
                  <a:pt x="1320445" y="905815"/>
                  <a:pt x="1319327" y="908609"/>
                </a:cubicBezTo>
                <a:cubicBezTo>
                  <a:pt x="1318209" y="911403"/>
                  <a:pt x="1317371" y="912241"/>
                  <a:pt x="1316812" y="911123"/>
                </a:cubicBezTo>
                <a:cubicBezTo>
                  <a:pt x="1306195" y="895477"/>
                  <a:pt x="1297813" y="875919"/>
                  <a:pt x="1291666" y="852449"/>
                </a:cubicBezTo>
                <a:cubicBezTo>
                  <a:pt x="1291666" y="852449"/>
                  <a:pt x="1286078" y="828980"/>
                  <a:pt x="1274902" y="782040"/>
                </a:cubicBezTo>
                <a:cubicBezTo>
                  <a:pt x="1274902" y="775335"/>
                  <a:pt x="1273505" y="764159"/>
                  <a:pt x="1270711" y="748512"/>
                </a:cubicBezTo>
                <a:cubicBezTo>
                  <a:pt x="1268476" y="745160"/>
                  <a:pt x="1265961" y="739851"/>
                  <a:pt x="1263167" y="732587"/>
                </a:cubicBezTo>
                <a:cubicBezTo>
                  <a:pt x="1263726" y="728116"/>
                  <a:pt x="1262888" y="721411"/>
                  <a:pt x="1260653" y="712470"/>
                </a:cubicBezTo>
                <a:cubicBezTo>
                  <a:pt x="1258977" y="710793"/>
                  <a:pt x="1257021" y="709955"/>
                  <a:pt x="1254785" y="709955"/>
                </a:cubicBezTo>
                <a:cubicBezTo>
                  <a:pt x="1249198" y="709955"/>
                  <a:pt x="1242492" y="716381"/>
                  <a:pt x="1234669" y="729234"/>
                </a:cubicBezTo>
                <a:cubicBezTo>
                  <a:pt x="1220140" y="753821"/>
                  <a:pt x="1212037" y="766673"/>
                  <a:pt x="1210361" y="767791"/>
                </a:cubicBezTo>
                <a:cubicBezTo>
                  <a:pt x="1208126" y="768909"/>
                  <a:pt x="1207008" y="768629"/>
                  <a:pt x="1207008" y="766953"/>
                </a:cubicBezTo>
                <a:cubicBezTo>
                  <a:pt x="1207008" y="755777"/>
                  <a:pt x="1213155" y="740130"/>
                  <a:pt x="1225448" y="720014"/>
                </a:cubicBezTo>
                <a:cubicBezTo>
                  <a:pt x="1229919" y="712749"/>
                  <a:pt x="1236624" y="699059"/>
                  <a:pt x="1245565" y="678942"/>
                </a:cubicBezTo>
                <a:cubicBezTo>
                  <a:pt x="1246683" y="671119"/>
                  <a:pt x="1248080" y="663016"/>
                  <a:pt x="1249756" y="654634"/>
                </a:cubicBezTo>
                <a:cubicBezTo>
                  <a:pt x="1252550" y="650164"/>
                  <a:pt x="1259815" y="647928"/>
                  <a:pt x="1271550" y="647928"/>
                </a:cubicBezTo>
                <a:close/>
                <a:moveTo>
                  <a:pt x="3813582" y="641223"/>
                </a:moveTo>
                <a:cubicBezTo>
                  <a:pt x="3816375" y="640664"/>
                  <a:pt x="3818331" y="640664"/>
                  <a:pt x="3819449" y="641223"/>
                </a:cubicBezTo>
                <a:lnTo>
                  <a:pt x="3819449" y="643737"/>
                </a:lnTo>
                <a:cubicBezTo>
                  <a:pt x="3817214" y="645414"/>
                  <a:pt x="3814140" y="645693"/>
                  <a:pt x="3810229" y="644576"/>
                </a:cubicBezTo>
                <a:cubicBezTo>
                  <a:pt x="3809670" y="644017"/>
                  <a:pt x="3809390" y="643458"/>
                  <a:pt x="3809390" y="642899"/>
                </a:cubicBezTo>
                <a:cubicBezTo>
                  <a:pt x="3810508" y="642340"/>
                  <a:pt x="3811905" y="641782"/>
                  <a:pt x="3813582" y="641223"/>
                </a:cubicBezTo>
                <a:close/>
                <a:moveTo>
                  <a:pt x="93040" y="631164"/>
                </a:moveTo>
                <a:cubicBezTo>
                  <a:pt x="94717" y="631164"/>
                  <a:pt x="95834" y="631444"/>
                  <a:pt x="96393" y="632003"/>
                </a:cubicBezTo>
                <a:cubicBezTo>
                  <a:pt x="97511" y="634797"/>
                  <a:pt x="96952" y="636752"/>
                  <a:pt x="94717" y="637870"/>
                </a:cubicBezTo>
                <a:cubicBezTo>
                  <a:pt x="93599" y="638429"/>
                  <a:pt x="91923" y="638429"/>
                  <a:pt x="89687" y="637870"/>
                </a:cubicBezTo>
                <a:lnTo>
                  <a:pt x="88849" y="636194"/>
                </a:lnTo>
                <a:cubicBezTo>
                  <a:pt x="88290" y="633958"/>
                  <a:pt x="89687" y="632282"/>
                  <a:pt x="93040" y="631164"/>
                </a:cubicBezTo>
                <a:close/>
                <a:moveTo>
                  <a:pt x="93878" y="621944"/>
                </a:moveTo>
                <a:lnTo>
                  <a:pt x="96393" y="621944"/>
                </a:lnTo>
                <a:lnTo>
                  <a:pt x="97231" y="623621"/>
                </a:lnTo>
                <a:cubicBezTo>
                  <a:pt x="97790" y="625297"/>
                  <a:pt x="97511" y="626694"/>
                  <a:pt x="96393" y="627812"/>
                </a:cubicBezTo>
                <a:lnTo>
                  <a:pt x="95555" y="628650"/>
                </a:lnTo>
                <a:lnTo>
                  <a:pt x="93040" y="628650"/>
                </a:lnTo>
                <a:lnTo>
                  <a:pt x="92202" y="626973"/>
                </a:lnTo>
                <a:lnTo>
                  <a:pt x="91364" y="626135"/>
                </a:lnTo>
                <a:cubicBezTo>
                  <a:pt x="91923" y="624459"/>
                  <a:pt x="92761" y="623062"/>
                  <a:pt x="93878" y="621944"/>
                </a:cubicBezTo>
                <a:close/>
                <a:moveTo>
                  <a:pt x="4004691" y="620268"/>
                </a:moveTo>
                <a:cubicBezTo>
                  <a:pt x="4009162" y="619709"/>
                  <a:pt x="4011676" y="619709"/>
                  <a:pt x="4012235" y="620268"/>
                </a:cubicBezTo>
                <a:lnTo>
                  <a:pt x="4013073" y="621944"/>
                </a:lnTo>
                <a:lnTo>
                  <a:pt x="4013073" y="623621"/>
                </a:lnTo>
                <a:cubicBezTo>
                  <a:pt x="4011956" y="623621"/>
                  <a:pt x="4009162" y="623900"/>
                  <a:pt x="4004691" y="624459"/>
                </a:cubicBezTo>
                <a:lnTo>
                  <a:pt x="3997147" y="624459"/>
                </a:lnTo>
                <a:cubicBezTo>
                  <a:pt x="3996588" y="623341"/>
                  <a:pt x="3996588" y="622224"/>
                  <a:pt x="3997147" y="621106"/>
                </a:cubicBezTo>
                <a:cubicBezTo>
                  <a:pt x="3998265" y="621106"/>
                  <a:pt x="4000780" y="620827"/>
                  <a:pt x="4004691" y="620268"/>
                </a:cubicBezTo>
                <a:close/>
                <a:moveTo>
                  <a:pt x="3964457" y="620268"/>
                </a:moveTo>
                <a:cubicBezTo>
                  <a:pt x="3968928" y="620268"/>
                  <a:pt x="3971443" y="620547"/>
                  <a:pt x="3972001" y="621106"/>
                </a:cubicBezTo>
                <a:lnTo>
                  <a:pt x="3972001" y="624459"/>
                </a:lnTo>
                <a:cubicBezTo>
                  <a:pt x="3971443" y="625018"/>
                  <a:pt x="3968928" y="625297"/>
                  <a:pt x="3964457" y="625297"/>
                </a:cubicBezTo>
                <a:cubicBezTo>
                  <a:pt x="3959987" y="625297"/>
                  <a:pt x="3957752" y="625018"/>
                  <a:pt x="3957752" y="624459"/>
                </a:cubicBezTo>
                <a:cubicBezTo>
                  <a:pt x="3957193" y="623341"/>
                  <a:pt x="3957193" y="622224"/>
                  <a:pt x="3957752" y="621106"/>
                </a:cubicBezTo>
                <a:cubicBezTo>
                  <a:pt x="3958869" y="620547"/>
                  <a:pt x="3961105" y="620268"/>
                  <a:pt x="3964457" y="620268"/>
                </a:cubicBezTo>
                <a:close/>
                <a:moveTo>
                  <a:pt x="3941826" y="620268"/>
                </a:moveTo>
                <a:lnTo>
                  <a:pt x="3944341" y="620268"/>
                </a:lnTo>
                <a:lnTo>
                  <a:pt x="3945179" y="621106"/>
                </a:lnTo>
                <a:lnTo>
                  <a:pt x="3945179" y="622782"/>
                </a:lnTo>
                <a:cubicBezTo>
                  <a:pt x="3944061" y="623900"/>
                  <a:pt x="3942944" y="624459"/>
                  <a:pt x="3941826" y="624459"/>
                </a:cubicBezTo>
                <a:lnTo>
                  <a:pt x="3940150" y="623621"/>
                </a:lnTo>
                <a:lnTo>
                  <a:pt x="3940150" y="621944"/>
                </a:lnTo>
                <a:close/>
                <a:moveTo>
                  <a:pt x="3931768" y="618592"/>
                </a:moveTo>
                <a:cubicBezTo>
                  <a:pt x="3932326" y="619150"/>
                  <a:pt x="3933165" y="619709"/>
                  <a:pt x="3934282" y="620268"/>
                </a:cubicBezTo>
                <a:cubicBezTo>
                  <a:pt x="3934282" y="621944"/>
                  <a:pt x="3933165" y="623341"/>
                  <a:pt x="3930930" y="624459"/>
                </a:cubicBezTo>
                <a:lnTo>
                  <a:pt x="3930091" y="624459"/>
                </a:lnTo>
                <a:lnTo>
                  <a:pt x="3928415" y="622782"/>
                </a:lnTo>
                <a:cubicBezTo>
                  <a:pt x="3928415" y="620547"/>
                  <a:pt x="3929533" y="619150"/>
                  <a:pt x="3931768" y="618592"/>
                </a:cubicBezTo>
                <a:close/>
                <a:moveTo>
                  <a:pt x="3886505" y="613562"/>
                </a:moveTo>
                <a:lnTo>
                  <a:pt x="3885667" y="615239"/>
                </a:lnTo>
                <a:lnTo>
                  <a:pt x="3885667" y="616915"/>
                </a:lnTo>
                <a:lnTo>
                  <a:pt x="3887343" y="617753"/>
                </a:lnTo>
                <a:lnTo>
                  <a:pt x="3889858" y="617753"/>
                </a:lnTo>
                <a:lnTo>
                  <a:pt x="3890696" y="616915"/>
                </a:lnTo>
                <a:lnTo>
                  <a:pt x="3889858" y="614401"/>
                </a:lnTo>
                <a:lnTo>
                  <a:pt x="3888181" y="613562"/>
                </a:lnTo>
                <a:close/>
                <a:moveTo>
                  <a:pt x="3698748" y="610209"/>
                </a:moveTo>
                <a:cubicBezTo>
                  <a:pt x="3697630" y="610768"/>
                  <a:pt x="3696792" y="611886"/>
                  <a:pt x="3696233" y="613562"/>
                </a:cubicBezTo>
                <a:cubicBezTo>
                  <a:pt x="3696233" y="614680"/>
                  <a:pt x="3696792" y="615797"/>
                  <a:pt x="3697910" y="616915"/>
                </a:cubicBezTo>
                <a:lnTo>
                  <a:pt x="3698748" y="616915"/>
                </a:lnTo>
                <a:cubicBezTo>
                  <a:pt x="3700424" y="616356"/>
                  <a:pt x="3701262" y="615518"/>
                  <a:pt x="3701262" y="614401"/>
                </a:cubicBezTo>
                <a:cubicBezTo>
                  <a:pt x="3700704" y="612165"/>
                  <a:pt x="3699866" y="610768"/>
                  <a:pt x="3698748" y="610209"/>
                </a:cubicBezTo>
                <a:close/>
                <a:moveTo>
                  <a:pt x="3979545" y="608533"/>
                </a:moveTo>
                <a:cubicBezTo>
                  <a:pt x="3991280" y="608533"/>
                  <a:pt x="3997427" y="609092"/>
                  <a:pt x="3997985" y="610209"/>
                </a:cubicBezTo>
                <a:cubicBezTo>
                  <a:pt x="3999103" y="613004"/>
                  <a:pt x="3993515" y="614680"/>
                  <a:pt x="3981221" y="615239"/>
                </a:cubicBezTo>
                <a:cubicBezTo>
                  <a:pt x="3969487" y="615797"/>
                  <a:pt x="3962781" y="615239"/>
                  <a:pt x="3961105" y="613562"/>
                </a:cubicBezTo>
                <a:lnTo>
                  <a:pt x="3960266" y="611886"/>
                </a:lnTo>
                <a:lnTo>
                  <a:pt x="3961105" y="610209"/>
                </a:lnTo>
                <a:cubicBezTo>
                  <a:pt x="3963898" y="609092"/>
                  <a:pt x="3970046" y="608533"/>
                  <a:pt x="3979545" y="608533"/>
                </a:cubicBezTo>
                <a:close/>
                <a:moveTo>
                  <a:pt x="1432941" y="605180"/>
                </a:moveTo>
                <a:cubicBezTo>
                  <a:pt x="1451940" y="605180"/>
                  <a:pt x="1461440" y="619709"/>
                  <a:pt x="1461440" y="648767"/>
                </a:cubicBezTo>
                <a:cubicBezTo>
                  <a:pt x="1461440" y="657707"/>
                  <a:pt x="1459763" y="671398"/>
                  <a:pt x="1456411" y="689838"/>
                </a:cubicBezTo>
                <a:lnTo>
                  <a:pt x="1448867" y="730910"/>
                </a:lnTo>
                <a:lnTo>
                  <a:pt x="1448867" y="754380"/>
                </a:lnTo>
                <a:cubicBezTo>
                  <a:pt x="1456690" y="750468"/>
                  <a:pt x="1468984" y="741527"/>
                  <a:pt x="1485748" y="727557"/>
                </a:cubicBezTo>
                <a:cubicBezTo>
                  <a:pt x="1509217" y="707999"/>
                  <a:pt x="1529334" y="693471"/>
                  <a:pt x="1546098" y="683971"/>
                </a:cubicBezTo>
                <a:cubicBezTo>
                  <a:pt x="1566774" y="672795"/>
                  <a:pt x="1590243" y="664972"/>
                  <a:pt x="1616507" y="660501"/>
                </a:cubicBezTo>
                <a:cubicBezTo>
                  <a:pt x="1634388" y="657707"/>
                  <a:pt x="1653947" y="664413"/>
                  <a:pt x="1675181" y="680618"/>
                </a:cubicBezTo>
                <a:cubicBezTo>
                  <a:pt x="1700886" y="700176"/>
                  <a:pt x="1712062" y="721969"/>
                  <a:pt x="1708709" y="745998"/>
                </a:cubicBezTo>
                <a:cubicBezTo>
                  <a:pt x="1708150" y="749909"/>
                  <a:pt x="1706474" y="758291"/>
                  <a:pt x="1703680" y="771144"/>
                </a:cubicBezTo>
                <a:cubicBezTo>
                  <a:pt x="1702003" y="773379"/>
                  <a:pt x="1699768" y="777570"/>
                  <a:pt x="1696974" y="783717"/>
                </a:cubicBezTo>
                <a:cubicBezTo>
                  <a:pt x="1689151" y="807186"/>
                  <a:pt x="1685239" y="817524"/>
                  <a:pt x="1685239" y="814730"/>
                </a:cubicBezTo>
                <a:lnTo>
                  <a:pt x="1686077" y="823950"/>
                </a:lnTo>
                <a:cubicBezTo>
                  <a:pt x="1696136" y="822274"/>
                  <a:pt x="1706893" y="816965"/>
                  <a:pt x="1718348" y="808025"/>
                </a:cubicBezTo>
                <a:cubicBezTo>
                  <a:pt x="1729804" y="799084"/>
                  <a:pt x="1739163" y="790981"/>
                  <a:pt x="1746428" y="783717"/>
                </a:cubicBezTo>
                <a:lnTo>
                  <a:pt x="1772412" y="758571"/>
                </a:lnTo>
                <a:lnTo>
                  <a:pt x="1789176" y="745160"/>
                </a:lnTo>
                <a:cubicBezTo>
                  <a:pt x="1785264" y="748512"/>
                  <a:pt x="1758722" y="780644"/>
                  <a:pt x="1709547" y="841553"/>
                </a:cubicBezTo>
                <a:cubicBezTo>
                  <a:pt x="1691107" y="864463"/>
                  <a:pt x="1672387" y="875919"/>
                  <a:pt x="1653388" y="875919"/>
                </a:cubicBezTo>
                <a:cubicBezTo>
                  <a:pt x="1646682" y="875919"/>
                  <a:pt x="1640256" y="873684"/>
                  <a:pt x="1634109" y="869213"/>
                </a:cubicBezTo>
                <a:cubicBezTo>
                  <a:pt x="1631315" y="860831"/>
                  <a:pt x="1630477" y="851052"/>
                  <a:pt x="1631594" y="839876"/>
                </a:cubicBezTo>
                <a:cubicBezTo>
                  <a:pt x="1632153" y="832612"/>
                  <a:pt x="1634109" y="816965"/>
                  <a:pt x="1637462" y="792937"/>
                </a:cubicBezTo>
                <a:cubicBezTo>
                  <a:pt x="1634109" y="762762"/>
                  <a:pt x="1618183" y="747674"/>
                  <a:pt x="1589684" y="747674"/>
                </a:cubicBezTo>
                <a:cubicBezTo>
                  <a:pt x="1571803" y="747674"/>
                  <a:pt x="1550568" y="753262"/>
                  <a:pt x="1525981" y="764438"/>
                </a:cubicBezTo>
                <a:cubicBezTo>
                  <a:pt x="1510335" y="771703"/>
                  <a:pt x="1489380" y="783158"/>
                  <a:pt x="1463116" y="798804"/>
                </a:cubicBezTo>
                <a:cubicBezTo>
                  <a:pt x="1448029" y="812216"/>
                  <a:pt x="1438808" y="818362"/>
                  <a:pt x="1435456" y="817245"/>
                </a:cubicBezTo>
                <a:cubicBezTo>
                  <a:pt x="1429868" y="815568"/>
                  <a:pt x="1422324" y="811936"/>
                  <a:pt x="1412824" y="806348"/>
                </a:cubicBezTo>
                <a:cubicBezTo>
                  <a:pt x="1410589" y="802995"/>
                  <a:pt x="1408913" y="796010"/>
                  <a:pt x="1407795" y="785393"/>
                </a:cubicBezTo>
                <a:cubicBezTo>
                  <a:pt x="1407795" y="778129"/>
                  <a:pt x="1407516" y="770585"/>
                  <a:pt x="1406957" y="762762"/>
                </a:cubicBezTo>
                <a:cubicBezTo>
                  <a:pt x="1404163" y="750468"/>
                  <a:pt x="1400531" y="731748"/>
                  <a:pt x="1396060" y="706602"/>
                </a:cubicBezTo>
                <a:cubicBezTo>
                  <a:pt x="1386561" y="679780"/>
                  <a:pt x="1373708" y="660781"/>
                  <a:pt x="1357503" y="649605"/>
                </a:cubicBezTo>
                <a:cubicBezTo>
                  <a:pt x="1357503" y="646811"/>
                  <a:pt x="1360018" y="641502"/>
                  <a:pt x="1365047" y="633679"/>
                </a:cubicBezTo>
                <a:cubicBezTo>
                  <a:pt x="1368958" y="630326"/>
                  <a:pt x="1379576" y="627532"/>
                  <a:pt x="1396898" y="625297"/>
                </a:cubicBezTo>
                <a:cubicBezTo>
                  <a:pt x="1400251" y="620827"/>
                  <a:pt x="1405560" y="615518"/>
                  <a:pt x="1412824" y="609371"/>
                </a:cubicBezTo>
                <a:cubicBezTo>
                  <a:pt x="1420647" y="606577"/>
                  <a:pt x="1427353" y="605180"/>
                  <a:pt x="1432941" y="605180"/>
                </a:cubicBezTo>
                <a:close/>
                <a:moveTo>
                  <a:pt x="4003853" y="596798"/>
                </a:moveTo>
                <a:cubicBezTo>
                  <a:pt x="4003294" y="597916"/>
                  <a:pt x="4003294" y="598754"/>
                  <a:pt x="4003853" y="599313"/>
                </a:cubicBezTo>
                <a:cubicBezTo>
                  <a:pt x="4008323" y="599872"/>
                  <a:pt x="4023411" y="600431"/>
                  <a:pt x="4049116" y="600989"/>
                </a:cubicBezTo>
                <a:cubicBezTo>
                  <a:pt x="4050233" y="600431"/>
                  <a:pt x="4050233" y="600151"/>
                  <a:pt x="4049116" y="600151"/>
                </a:cubicBezTo>
                <a:close/>
                <a:moveTo>
                  <a:pt x="3995471" y="595122"/>
                </a:moveTo>
                <a:cubicBezTo>
                  <a:pt x="3993236" y="595681"/>
                  <a:pt x="3992118" y="596798"/>
                  <a:pt x="3992118" y="598475"/>
                </a:cubicBezTo>
                <a:lnTo>
                  <a:pt x="3992118" y="600151"/>
                </a:lnTo>
                <a:lnTo>
                  <a:pt x="3993794" y="600989"/>
                </a:lnTo>
                <a:cubicBezTo>
                  <a:pt x="3995471" y="600431"/>
                  <a:pt x="3996588" y="599313"/>
                  <a:pt x="3997147" y="597636"/>
                </a:cubicBezTo>
                <a:lnTo>
                  <a:pt x="3996309" y="595960"/>
                </a:lnTo>
                <a:close/>
                <a:moveTo>
                  <a:pt x="4012235" y="590931"/>
                </a:moveTo>
                <a:lnTo>
                  <a:pt x="4011397" y="592607"/>
                </a:lnTo>
                <a:lnTo>
                  <a:pt x="4012235" y="594284"/>
                </a:lnTo>
                <a:lnTo>
                  <a:pt x="4059174" y="595960"/>
                </a:lnTo>
                <a:cubicBezTo>
                  <a:pt x="4059733" y="596239"/>
                  <a:pt x="4060781" y="596938"/>
                  <a:pt x="4062317" y="598056"/>
                </a:cubicBezTo>
                <a:lnTo>
                  <a:pt x="4066205" y="601005"/>
                </a:lnTo>
                <a:lnTo>
                  <a:pt x="4066604" y="597846"/>
                </a:lnTo>
                <a:lnTo>
                  <a:pt x="4068346" y="591998"/>
                </a:lnTo>
                <a:lnTo>
                  <a:pt x="4051630" y="590931"/>
                </a:lnTo>
                <a:cubicBezTo>
                  <a:pt x="4049395" y="591490"/>
                  <a:pt x="4046042" y="592048"/>
                  <a:pt x="4041572" y="592607"/>
                </a:cubicBezTo>
                <a:close/>
                <a:moveTo>
                  <a:pt x="4887925" y="511302"/>
                </a:moveTo>
                <a:cubicBezTo>
                  <a:pt x="4901337" y="511302"/>
                  <a:pt x="4916145" y="521640"/>
                  <a:pt x="4932349" y="542315"/>
                </a:cubicBezTo>
                <a:cubicBezTo>
                  <a:pt x="4953025" y="568579"/>
                  <a:pt x="4963363" y="590931"/>
                  <a:pt x="4963363" y="609371"/>
                </a:cubicBezTo>
                <a:cubicBezTo>
                  <a:pt x="4963363" y="607136"/>
                  <a:pt x="4960849" y="621944"/>
                  <a:pt x="4955819" y="653796"/>
                </a:cubicBezTo>
                <a:lnTo>
                  <a:pt x="4949951" y="659663"/>
                </a:lnTo>
                <a:lnTo>
                  <a:pt x="4948275" y="667207"/>
                </a:lnTo>
                <a:lnTo>
                  <a:pt x="4943246" y="672236"/>
                </a:lnTo>
                <a:lnTo>
                  <a:pt x="4944085" y="675589"/>
                </a:lnTo>
                <a:cubicBezTo>
                  <a:pt x="4941849" y="677824"/>
                  <a:pt x="4939055" y="679221"/>
                  <a:pt x="4935703" y="679780"/>
                </a:cubicBezTo>
                <a:cubicBezTo>
                  <a:pt x="4938497" y="685368"/>
                  <a:pt x="4934445" y="693750"/>
                  <a:pt x="4923549" y="704926"/>
                </a:cubicBezTo>
                <a:cubicBezTo>
                  <a:pt x="4912652" y="716102"/>
                  <a:pt x="4903851" y="722528"/>
                  <a:pt x="4897145" y="724205"/>
                </a:cubicBezTo>
                <a:cubicBezTo>
                  <a:pt x="4894910" y="724763"/>
                  <a:pt x="4891278" y="725602"/>
                  <a:pt x="4886249" y="726719"/>
                </a:cubicBezTo>
                <a:lnTo>
                  <a:pt x="4856912" y="733425"/>
                </a:lnTo>
                <a:cubicBezTo>
                  <a:pt x="4853559" y="734542"/>
                  <a:pt x="4847133" y="736219"/>
                  <a:pt x="4837633" y="738454"/>
                </a:cubicBezTo>
                <a:cubicBezTo>
                  <a:pt x="4835398" y="739013"/>
                  <a:pt x="4830927" y="738733"/>
                  <a:pt x="4824222" y="737616"/>
                </a:cubicBezTo>
                <a:cubicBezTo>
                  <a:pt x="4817516" y="736498"/>
                  <a:pt x="4813325" y="735939"/>
                  <a:pt x="4811649" y="735939"/>
                </a:cubicBezTo>
                <a:cubicBezTo>
                  <a:pt x="4801591" y="735939"/>
                  <a:pt x="4792929" y="740643"/>
                  <a:pt x="4785665" y="750051"/>
                </a:cubicBezTo>
                <a:cubicBezTo>
                  <a:pt x="4778401" y="759459"/>
                  <a:pt x="4774210" y="769419"/>
                  <a:pt x="4773092" y="779932"/>
                </a:cubicBezTo>
                <a:cubicBezTo>
                  <a:pt x="4771416" y="797089"/>
                  <a:pt x="4772813" y="808985"/>
                  <a:pt x="4777283" y="815621"/>
                </a:cubicBezTo>
                <a:cubicBezTo>
                  <a:pt x="4790135" y="822850"/>
                  <a:pt x="4814163" y="824789"/>
                  <a:pt x="4849367" y="821436"/>
                </a:cubicBezTo>
                <a:cubicBezTo>
                  <a:pt x="4868925" y="819777"/>
                  <a:pt x="4896866" y="815080"/>
                  <a:pt x="4933188" y="807344"/>
                </a:cubicBezTo>
                <a:cubicBezTo>
                  <a:pt x="4941570" y="804585"/>
                  <a:pt x="4958893" y="797683"/>
                  <a:pt x="4985157" y="786637"/>
                </a:cubicBezTo>
                <a:cubicBezTo>
                  <a:pt x="4994656" y="782770"/>
                  <a:pt x="5012537" y="774759"/>
                  <a:pt x="5038801" y="762605"/>
                </a:cubicBezTo>
                <a:lnTo>
                  <a:pt x="5065623" y="748512"/>
                </a:lnTo>
                <a:cubicBezTo>
                  <a:pt x="5065623" y="749630"/>
                  <a:pt x="5067579" y="749909"/>
                  <a:pt x="5071491" y="749351"/>
                </a:cubicBezTo>
                <a:lnTo>
                  <a:pt x="5076520" y="749351"/>
                </a:lnTo>
                <a:lnTo>
                  <a:pt x="5064785" y="761085"/>
                </a:lnTo>
                <a:cubicBezTo>
                  <a:pt x="5059756" y="765556"/>
                  <a:pt x="5046065" y="777291"/>
                  <a:pt x="5023713" y="796290"/>
                </a:cubicBezTo>
                <a:cubicBezTo>
                  <a:pt x="5005832" y="811936"/>
                  <a:pt x="4982083" y="830377"/>
                  <a:pt x="4952467" y="851611"/>
                </a:cubicBezTo>
                <a:cubicBezTo>
                  <a:pt x="4913909" y="874522"/>
                  <a:pt x="4863617" y="885977"/>
                  <a:pt x="4801591" y="885977"/>
                </a:cubicBezTo>
                <a:cubicBezTo>
                  <a:pt x="4751858" y="885977"/>
                  <a:pt x="4725035" y="873963"/>
                  <a:pt x="4721123" y="849935"/>
                </a:cubicBezTo>
                <a:cubicBezTo>
                  <a:pt x="4716094" y="819759"/>
                  <a:pt x="4717492" y="789864"/>
                  <a:pt x="4725314" y="760247"/>
                </a:cubicBezTo>
                <a:cubicBezTo>
                  <a:pt x="4728667" y="747395"/>
                  <a:pt x="4730064" y="739572"/>
                  <a:pt x="4729505" y="736778"/>
                </a:cubicBezTo>
                <a:cubicBezTo>
                  <a:pt x="4727829" y="732307"/>
                  <a:pt x="4723638" y="728116"/>
                  <a:pt x="4716932" y="724205"/>
                </a:cubicBezTo>
                <a:cubicBezTo>
                  <a:pt x="4707992" y="719175"/>
                  <a:pt x="4702963" y="716102"/>
                  <a:pt x="4701845" y="714984"/>
                </a:cubicBezTo>
                <a:cubicBezTo>
                  <a:pt x="4703521" y="711073"/>
                  <a:pt x="4706874" y="706882"/>
                  <a:pt x="4711904" y="702411"/>
                </a:cubicBezTo>
                <a:cubicBezTo>
                  <a:pt x="4713021" y="703066"/>
                  <a:pt x="4716932" y="705673"/>
                  <a:pt x="4723638" y="710230"/>
                </a:cubicBezTo>
                <a:cubicBezTo>
                  <a:pt x="4728108" y="713959"/>
                  <a:pt x="4732299" y="715264"/>
                  <a:pt x="4736211" y="714146"/>
                </a:cubicBezTo>
                <a:cubicBezTo>
                  <a:pt x="4740681" y="705127"/>
                  <a:pt x="4749902" y="687097"/>
                  <a:pt x="4763872" y="660056"/>
                </a:cubicBezTo>
                <a:cubicBezTo>
                  <a:pt x="4782871" y="623429"/>
                  <a:pt x="4806619" y="590748"/>
                  <a:pt x="4835119" y="562013"/>
                </a:cubicBezTo>
                <a:cubicBezTo>
                  <a:pt x="4837913" y="559193"/>
                  <a:pt x="4842383" y="555530"/>
                  <a:pt x="4848530" y="551025"/>
                </a:cubicBezTo>
                <a:cubicBezTo>
                  <a:pt x="4854118" y="540320"/>
                  <a:pt x="4864176" y="527642"/>
                  <a:pt x="4878705" y="512991"/>
                </a:cubicBezTo>
                <a:cubicBezTo>
                  <a:pt x="4881499" y="511865"/>
                  <a:pt x="4884573" y="511302"/>
                  <a:pt x="4887925" y="511302"/>
                </a:cubicBezTo>
                <a:close/>
                <a:moveTo>
                  <a:pt x="1973275" y="511302"/>
                </a:moveTo>
                <a:cubicBezTo>
                  <a:pt x="1986686" y="511302"/>
                  <a:pt x="2001494" y="521640"/>
                  <a:pt x="2017700" y="542315"/>
                </a:cubicBezTo>
                <a:cubicBezTo>
                  <a:pt x="2038375" y="568579"/>
                  <a:pt x="2048713" y="590931"/>
                  <a:pt x="2048713" y="609371"/>
                </a:cubicBezTo>
                <a:cubicBezTo>
                  <a:pt x="2048713" y="607136"/>
                  <a:pt x="2046199" y="621944"/>
                  <a:pt x="2041169" y="653796"/>
                </a:cubicBezTo>
                <a:lnTo>
                  <a:pt x="2035302" y="659663"/>
                </a:lnTo>
                <a:lnTo>
                  <a:pt x="2033626" y="667207"/>
                </a:lnTo>
                <a:lnTo>
                  <a:pt x="2028596" y="672236"/>
                </a:lnTo>
                <a:lnTo>
                  <a:pt x="2029435" y="675589"/>
                </a:lnTo>
                <a:cubicBezTo>
                  <a:pt x="2027199" y="677824"/>
                  <a:pt x="2024405" y="679221"/>
                  <a:pt x="2021053" y="679780"/>
                </a:cubicBezTo>
                <a:cubicBezTo>
                  <a:pt x="2023847" y="685368"/>
                  <a:pt x="2019795" y="693750"/>
                  <a:pt x="2008899" y="704926"/>
                </a:cubicBezTo>
                <a:cubicBezTo>
                  <a:pt x="1998002" y="716102"/>
                  <a:pt x="1989201" y="722528"/>
                  <a:pt x="1982495" y="724205"/>
                </a:cubicBezTo>
                <a:cubicBezTo>
                  <a:pt x="1980260" y="724763"/>
                  <a:pt x="1976628" y="725602"/>
                  <a:pt x="1971599" y="726719"/>
                </a:cubicBezTo>
                <a:lnTo>
                  <a:pt x="1942262" y="733425"/>
                </a:lnTo>
                <a:cubicBezTo>
                  <a:pt x="1938909" y="734542"/>
                  <a:pt x="1932483" y="736219"/>
                  <a:pt x="1922983" y="738454"/>
                </a:cubicBezTo>
                <a:cubicBezTo>
                  <a:pt x="1920748" y="739013"/>
                  <a:pt x="1916278" y="738733"/>
                  <a:pt x="1909572" y="737616"/>
                </a:cubicBezTo>
                <a:cubicBezTo>
                  <a:pt x="1902866" y="736498"/>
                  <a:pt x="1898675" y="735939"/>
                  <a:pt x="1896999" y="735939"/>
                </a:cubicBezTo>
                <a:cubicBezTo>
                  <a:pt x="1886941" y="735939"/>
                  <a:pt x="1878279" y="740643"/>
                  <a:pt x="1871015" y="750051"/>
                </a:cubicBezTo>
                <a:cubicBezTo>
                  <a:pt x="1863750" y="759459"/>
                  <a:pt x="1859559" y="769419"/>
                  <a:pt x="1858442" y="779932"/>
                </a:cubicBezTo>
                <a:cubicBezTo>
                  <a:pt x="1856766" y="797089"/>
                  <a:pt x="1858162" y="808985"/>
                  <a:pt x="1862633" y="815621"/>
                </a:cubicBezTo>
                <a:cubicBezTo>
                  <a:pt x="1875485" y="822850"/>
                  <a:pt x="1899514" y="824789"/>
                  <a:pt x="1934718" y="821436"/>
                </a:cubicBezTo>
                <a:cubicBezTo>
                  <a:pt x="1954276" y="819777"/>
                  <a:pt x="1982216" y="815080"/>
                  <a:pt x="2018538" y="807344"/>
                </a:cubicBezTo>
                <a:cubicBezTo>
                  <a:pt x="2026920" y="804585"/>
                  <a:pt x="2044243" y="797683"/>
                  <a:pt x="2070506" y="786638"/>
                </a:cubicBezTo>
                <a:cubicBezTo>
                  <a:pt x="2075256" y="784704"/>
                  <a:pt x="2082101" y="781734"/>
                  <a:pt x="2091042" y="777728"/>
                </a:cubicBezTo>
                <a:lnTo>
                  <a:pt x="2124150" y="762605"/>
                </a:lnTo>
                <a:lnTo>
                  <a:pt x="2123923" y="761085"/>
                </a:lnTo>
                <a:cubicBezTo>
                  <a:pt x="2123923" y="713029"/>
                  <a:pt x="2149069" y="669442"/>
                  <a:pt x="2199361" y="630326"/>
                </a:cubicBezTo>
                <a:cubicBezTo>
                  <a:pt x="2202713" y="627532"/>
                  <a:pt x="2209419" y="622224"/>
                  <a:pt x="2219478" y="614400"/>
                </a:cubicBezTo>
                <a:cubicBezTo>
                  <a:pt x="2232330" y="606577"/>
                  <a:pt x="2245462" y="598475"/>
                  <a:pt x="2258873" y="590093"/>
                </a:cubicBezTo>
                <a:cubicBezTo>
                  <a:pt x="2262784" y="587857"/>
                  <a:pt x="2268093" y="581431"/>
                  <a:pt x="2274799" y="570814"/>
                </a:cubicBezTo>
                <a:cubicBezTo>
                  <a:pt x="2281504" y="560197"/>
                  <a:pt x="2288768" y="553212"/>
                  <a:pt x="2296592" y="549859"/>
                </a:cubicBezTo>
                <a:cubicBezTo>
                  <a:pt x="2302739" y="547065"/>
                  <a:pt x="2307209" y="545947"/>
                  <a:pt x="2310003" y="546506"/>
                </a:cubicBezTo>
                <a:cubicBezTo>
                  <a:pt x="2322297" y="547074"/>
                  <a:pt x="2342134" y="573879"/>
                  <a:pt x="2369515" y="626921"/>
                </a:cubicBezTo>
                <a:cubicBezTo>
                  <a:pt x="2371192" y="632003"/>
                  <a:pt x="2372868" y="642162"/>
                  <a:pt x="2374545" y="657398"/>
                </a:cubicBezTo>
                <a:cubicBezTo>
                  <a:pt x="2376221" y="673201"/>
                  <a:pt x="2375941" y="683923"/>
                  <a:pt x="2373706" y="689563"/>
                </a:cubicBezTo>
                <a:cubicBezTo>
                  <a:pt x="2367559" y="707061"/>
                  <a:pt x="2362810" y="716373"/>
                  <a:pt x="2359457" y="717499"/>
                </a:cubicBezTo>
                <a:lnTo>
                  <a:pt x="2321738" y="717499"/>
                </a:lnTo>
                <a:cubicBezTo>
                  <a:pt x="2306092" y="718058"/>
                  <a:pt x="2295474" y="702132"/>
                  <a:pt x="2289886" y="669722"/>
                </a:cubicBezTo>
                <a:cubicBezTo>
                  <a:pt x="2287651" y="656869"/>
                  <a:pt x="2281504" y="650443"/>
                  <a:pt x="2271446" y="650443"/>
                </a:cubicBezTo>
                <a:cubicBezTo>
                  <a:pt x="2265299" y="650443"/>
                  <a:pt x="2254402" y="652958"/>
                  <a:pt x="2238756" y="657987"/>
                </a:cubicBezTo>
                <a:cubicBezTo>
                  <a:pt x="2234285" y="659663"/>
                  <a:pt x="2224786" y="666089"/>
                  <a:pt x="2210257" y="677265"/>
                </a:cubicBezTo>
                <a:cubicBezTo>
                  <a:pt x="2206346" y="680059"/>
                  <a:pt x="2198522" y="686486"/>
                  <a:pt x="2186788" y="696544"/>
                </a:cubicBezTo>
                <a:cubicBezTo>
                  <a:pt x="2174494" y="709955"/>
                  <a:pt x="2168347" y="723646"/>
                  <a:pt x="2168347" y="737616"/>
                </a:cubicBezTo>
                <a:cubicBezTo>
                  <a:pt x="2168347" y="751586"/>
                  <a:pt x="2175891" y="762482"/>
                  <a:pt x="2190979" y="770306"/>
                </a:cubicBezTo>
                <a:cubicBezTo>
                  <a:pt x="2203831" y="777570"/>
                  <a:pt x="2217801" y="780923"/>
                  <a:pt x="2232889" y="780364"/>
                </a:cubicBezTo>
                <a:lnTo>
                  <a:pt x="2373706" y="777011"/>
                </a:lnTo>
                <a:cubicBezTo>
                  <a:pt x="2383765" y="777011"/>
                  <a:pt x="2396058" y="779526"/>
                  <a:pt x="2410587" y="784555"/>
                </a:cubicBezTo>
                <a:lnTo>
                  <a:pt x="2429735" y="794528"/>
                </a:lnTo>
                <a:lnTo>
                  <a:pt x="2422341" y="782040"/>
                </a:lnTo>
                <a:cubicBezTo>
                  <a:pt x="2420245" y="775894"/>
                  <a:pt x="2419198" y="768909"/>
                  <a:pt x="2419198" y="761085"/>
                </a:cubicBezTo>
                <a:cubicBezTo>
                  <a:pt x="2419198" y="713029"/>
                  <a:pt x="2444344" y="669442"/>
                  <a:pt x="2494636" y="630326"/>
                </a:cubicBezTo>
                <a:cubicBezTo>
                  <a:pt x="2497989" y="627532"/>
                  <a:pt x="2504694" y="622224"/>
                  <a:pt x="2514752" y="614400"/>
                </a:cubicBezTo>
                <a:cubicBezTo>
                  <a:pt x="2527605" y="606577"/>
                  <a:pt x="2540737" y="598475"/>
                  <a:pt x="2554148" y="590093"/>
                </a:cubicBezTo>
                <a:cubicBezTo>
                  <a:pt x="2558059" y="587857"/>
                  <a:pt x="2563368" y="581431"/>
                  <a:pt x="2570074" y="570814"/>
                </a:cubicBezTo>
                <a:cubicBezTo>
                  <a:pt x="2576779" y="560197"/>
                  <a:pt x="2584044" y="553212"/>
                  <a:pt x="2591867" y="549859"/>
                </a:cubicBezTo>
                <a:cubicBezTo>
                  <a:pt x="2598014" y="547065"/>
                  <a:pt x="2602484" y="545947"/>
                  <a:pt x="2605278" y="546506"/>
                </a:cubicBezTo>
                <a:cubicBezTo>
                  <a:pt x="2617572" y="547074"/>
                  <a:pt x="2637409" y="573879"/>
                  <a:pt x="2664790" y="626921"/>
                </a:cubicBezTo>
                <a:cubicBezTo>
                  <a:pt x="2666467" y="632003"/>
                  <a:pt x="2668143" y="642162"/>
                  <a:pt x="2669820" y="657398"/>
                </a:cubicBezTo>
                <a:cubicBezTo>
                  <a:pt x="2671496" y="673201"/>
                  <a:pt x="2671216" y="683923"/>
                  <a:pt x="2668981" y="689563"/>
                </a:cubicBezTo>
                <a:cubicBezTo>
                  <a:pt x="2662834" y="707061"/>
                  <a:pt x="2658085" y="716373"/>
                  <a:pt x="2654732" y="717499"/>
                </a:cubicBezTo>
                <a:lnTo>
                  <a:pt x="2617013" y="717499"/>
                </a:lnTo>
                <a:cubicBezTo>
                  <a:pt x="2601367" y="718058"/>
                  <a:pt x="2590749" y="702132"/>
                  <a:pt x="2585161" y="669722"/>
                </a:cubicBezTo>
                <a:cubicBezTo>
                  <a:pt x="2582926" y="656869"/>
                  <a:pt x="2576779" y="650443"/>
                  <a:pt x="2566721" y="650443"/>
                </a:cubicBezTo>
                <a:cubicBezTo>
                  <a:pt x="2560574" y="650443"/>
                  <a:pt x="2549678" y="652958"/>
                  <a:pt x="2534031" y="657987"/>
                </a:cubicBezTo>
                <a:cubicBezTo>
                  <a:pt x="2529560" y="659663"/>
                  <a:pt x="2520061" y="666089"/>
                  <a:pt x="2505532" y="677265"/>
                </a:cubicBezTo>
                <a:cubicBezTo>
                  <a:pt x="2501621" y="680059"/>
                  <a:pt x="2493798" y="686486"/>
                  <a:pt x="2482063" y="696544"/>
                </a:cubicBezTo>
                <a:cubicBezTo>
                  <a:pt x="2469769" y="709955"/>
                  <a:pt x="2463622" y="723646"/>
                  <a:pt x="2463622" y="737616"/>
                </a:cubicBezTo>
                <a:cubicBezTo>
                  <a:pt x="2463622" y="751586"/>
                  <a:pt x="2471166" y="762482"/>
                  <a:pt x="2486254" y="770306"/>
                </a:cubicBezTo>
                <a:cubicBezTo>
                  <a:pt x="2499106" y="777570"/>
                  <a:pt x="2513076" y="780923"/>
                  <a:pt x="2528164" y="780364"/>
                </a:cubicBezTo>
                <a:lnTo>
                  <a:pt x="2668981" y="777011"/>
                </a:lnTo>
                <a:cubicBezTo>
                  <a:pt x="2679040" y="777011"/>
                  <a:pt x="2691333" y="779526"/>
                  <a:pt x="2705862" y="784555"/>
                </a:cubicBezTo>
                <a:cubicBezTo>
                  <a:pt x="2723744" y="791261"/>
                  <a:pt x="2732685" y="798525"/>
                  <a:pt x="2732685" y="806348"/>
                </a:cubicBezTo>
                <a:cubicBezTo>
                  <a:pt x="2732685" y="809701"/>
                  <a:pt x="2730729" y="813333"/>
                  <a:pt x="2726817" y="817245"/>
                </a:cubicBezTo>
                <a:cubicBezTo>
                  <a:pt x="2724023" y="818921"/>
                  <a:pt x="2720391" y="821995"/>
                  <a:pt x="2715921" y="826465"/>
                </a:cubicBezTo>
                <a:cubicBezTo>
                  <a:pt x="2714244" y="830377"/>
                  <a:pt x="2710891" y="835406"/>
                  <a:pt x="2705862" y="841553"/>
                </a:cubicBezTo>
                <a:cubicBezTo>
                  <a:pt x="2696362" y="843788"/>
                  <a:pt x="2682393" y="847979"/>
                  <a:pt x="2663952" y="854126"/>
                </a:cubicBezTo>
                <a:cubicBezTo>
                  <a:pt x="2656129" y="859155"/>
                  <a:pt x="2643556" y="865581"/>
                  <a:pt x="2626233" y="873404"/>
                </a:cubicBezTo>
                <a:lnTo>
                  <a:pt x="2482901" y="916153"/>
                </a:lnTo>
                <a:cubicBezTo>
                  <a:pt x="2464460" y="921740"/>
                  <a:pt x="2453843" y="923137"/>
                  <a:pt x="2451049" y="920343"/>
                </a:cubicBezTo>
                <a:cubicBezTo>
                  <a:pt x="2450490" y="919226"/>
                  <a:pt x="2450770" y="918108"/>
                  <a:pt x="2451888" y="916991"/>
                </a:cubicBezTo>
                <a:cubicBezTo>
                  <a:pt x="2469769" y="910844"/>
                  <a:pt x="2487371" y="904138"/>
                  <a:pt x="2504694" y="896874"/>
                </a:cubicBezTo>
                <a:cubicBezTo>
                  <a:pt x="2505812" y="896315"/>
                  <a:pt x="2527046" y="886257"/>
                  <a:pt x="2568397" y="866699"/>
                </a:cubicBezTo>
                <a:cubicBezTo>
                  <a:pt x="2577338" y="862787"/>
                  <a:pt x="2591029" y="856640"/>
                  <a:pt x="2609469" y="848258"/>
                </a:cubicBezTo>
                <a:cubicBezTo>
                  <a:pt x="2630145" y="838759"/>
                  <a:pt x="2640762" y="831215"/>
                  <a:pt x="2641321" y="825627"/>
                </a:cubicBezTo>
                <a:lnTo>
                  <a:pt x="2639644" y="823112"/>
                </a:lnTo>
                <a:cubicBezTo>
                  <a:pt x="2622880" y="817524"/>
                  <a:pt x="2616175" y="814730"/>
                  <a:pt x="2619528" y="814730"/>
                </a:cubicBezTo>
                <a:lnTo>
                  <a:pt x="2617851" y="816407"/>
                </a:lnTo>
                <a:lnTo>
                  <a:pt x="2617013" y="818921"/>
                </a:lnTo>
                <a:cubicBezTo>
                  <a:pt x="2613660" y="821715"/>
                  <a:pt x="2583764" y="823112"/>
                  <a:pt x="2527325" y="823112"/>
                </a:cubicBezTo>
                <a:cubicBezTo>
                  <a:pt x="2523973" y="823112"/>
                  <a:pt x="2519782" y="823392"/>
                  <a:pt x="2514752" y="823950"/>
                </a:cubicBezTo>
                <a:cubicBezTo>
                  <a:pt x="2510282" y="824509"/>
                  <a:pt x="2506091" y="824509"/>
                  <a:pt x="2502180" y="823950"/>
                </a:cubicBezTo>
                <a:cubicBezTo>
                  <a:pt x="2478710" y="823950"/>
                  <a:pt x="2459641" y="819078"/>
                  <a:pt x="2444972" y="809334"/>
                </a:cubicBezTo>
                <a:lnTo>
                  <a:pt x="2433142" y="799147"/>
                </a:lnTo>
                <a:lnTo>
                  <a:pt x="2437409" y="806348"/>
                </a:lnTo>
                <a:cubicBezTo>
                  <a:pt x="2437409" y="809701"/>
                  <a:pt x="2435454" y="813333"/>
                  <a:pt x="2431542" y="817245"/>
                </a:cubicBezTo>
                <a:cubicBezTo>
                  <a:pt x="2428748" y="818921"/>
                  <a:pt x="2425116" y="821995"/>
                  <a:pt x="2420646" y="826465"/>
                </a:cubicBezTo>
                <a:cubicBezTo>
                  <a:pt x="2418969" y="830377"/>
                  <a:pt x="2415616" y="835406"/>
                  <a:pt x="2410587" y="841553"/>
                </a:cubicBezTo>
                <a:cubicBezTo>
                  <a:pt x="2401087" y="843788"/>
                  <a:pt x="2387117" y="847979"/>
                  <a:pt x="2368677" y="854126"/>
                </a:cubicBezTo>
                <a:cubicBezTo>
                  <a:pt x="2360854" y="859155"/>
                  <a:pt x="2348281" y="865581"/>
                  <a:pt x="2330958" y="873404"/>
                </a:cubicBezTo>
                <a:lnTo>
                  <a:pt x="2187626" y="916153"/>
                </a:lnTo>
                <a:cubicBezTo>
                  <a:pt x="2169186" y="921740"/>
                  <a:pt x="2158568" y="923137"/>
                  <a:pt x="2155774" y="920343"/>
                </a:cubicBezTo>
                <a:cubicBezTo>
                  <a:pt x="2155215" y="919226"/>
                  <a:pt x="2155495" y="918108"/>
                  <a:pt x="2156612" y="916991"/>
                </a:cubicBezTo>
                <a:cubicBezTo>
                  <a:pt x="2174494" y="910844"/>
                  <a:pt x="2192096" y="904138"/>
                  <a:pt x="2209419" y="896874"/>
                </a:cubicBezTo>
                <a:cubicBezTo>
                  <a:pt x="2210537" y="896315"/>
                  <a:pt x="2231771" y="886257"/>
                  <a:pt x="2273122" y="866699"/>
                </a:cubicBezTo>
                <a:cubicBezTo>
                  <a:pt x="2282063" y="862787"/>
                  <a:pt x="2295754" y="856640"/>
                  <a:pt x="2314194" y="848258"/>
                </a:cubicBezTo>
                <a:cubicBezTo>
                  <a:pt x="2334869" y="838759"/>
                  <a:pt x="2345487" y="831215"/>
                  <a:pt x="2346046" y="825627"/>
                </a:cubicBezTo>
                <a:lnTo>
                  <a:pt x="2344369" y="823112"/>
                </a:lnTo>
                <a:cubicBezTo>
                  <a:pt x="2327605" y="817524"/>
                  <a:pt x="2320900" y="814730"/>
                  <a:pt x="2324253" y="814730"/>
                </a:cubicBezTo>
                <a:lnTo>
                  <a:pt x="2322576" y="816407"/>
                </a:lnTo>
                <a:lnTo>
                  <a:pt x="2321738" y="818921"/>
                </a:lnTo>
                <a:cubicBezTo>
                  <a:pt x="2318385" y="821715"/>
                  <a:pt x="2288489" y="823112"/>
                  <a:pt x="2232050" y="823112"/>
                </a:cubicBezTo>
                <a:cubicBezTo>
                  <a:pt x="2228698" y="823112"/>
                  <a:pt x="2224507" y="823392"/>
                  <a:pt x="2219478" y="823950"/>
                </a:cubicBezTo>
                <a:cubicBezTo>
                  <a:pt x="2215007" y="824509"/>
                  <a:pt x="2210816" y="824509"/>
                  <a:pt x="2206904" y="823950"/>
                </a:cubicBezTo>
                <a:cubicBezTo>
                  <a:pt x="2175612" y="823950"/>
                  <a:pt x="2152142" y="815289"/>
                  <a:pt x="2136496" y="797966"/>
                </a:cubicBezTo>
                <a:cubicBezTo>
                  <a:pt x="2132305" y="793496"/>
                  <a:pt x="2129161" y="788187"/>
                  <a:pt x="2127066" y="782040"/>
                </a:cubicBezTo>
                <a:lnTo>
                  <a:pt x="2126922" y="781080"/>
                </a:lnTo>
                <a:lnTo>
                  <a:pt x="2124204" y="783403"/>
                </a:lnTo>
                <a:cubicBezTo>
                  <a:pt x="2119698" y="787244"/>
                  <a:pt x="2114652" y="791540"/>
                  <a:pt x="2109064" y="796290"/>
                </a:cubicBezTo>
                <a:cubicBezTo>
                  <a:pt x="2091182" y="811936"/>
                  <a:pt x="2067433" y="830377"/>
                  <a:pt x="2037817" y="851611"/>
                </a:cubicBezTo>
                <a:cubicBezTo>
                  <a:pt x="1999259" y="874522"/>
                  <a:pt x="1948967" y="885977"/>
                  <a:pt x="1886941" y="885977"/>
                </a:cubicBezTo>
                <a:cubicBezTo>
                  <a:pt x="1837207" y="885977"/>
                  <a:pt x="1810385" y="873963"/>
                  <a:pt x="1806473" y="849935"/>
                </a:cubicBezTo>
                <a:cubicBezTo>
                  <a:pt x="1801444" y="819760"/>
                  <a:pt x="1802841" y="789864"/>
                  <a:pt x="1810664" y="760247"/>
                </a:cubicBezTo>
                <a:cubicBezTo>
                  <a:pt x="1814017" y="747395"/>
                  <a:pt x="1815414" y="739572"/>
                  <a:pt x="1814855" y="736778"/>
                </a:cubicBezTo>
                <a:cubicBezTo>
                  <a:pt x="1813179" y="732307"/>
                  <a:pt x="1808988" y="728116"/>
                  <a:pt x="1802282" y="724205"/>
                </a:cubicBezTo>
                <a:cubicBezTo>
                  <a:pt x="1793342" y="719175"/>
                  <a:pt x="1788312" y="716102"/>
                  <a:pt x="1787195" y="714984"/>
                </a:cubicBezTo>
                <a:cubicBezTo>
                  <a:pt x="1788871" y="711073"/>
                  <a:pt x="1792224" y="706882"/>
                  <a:pt x="1797253" y="702411"/>
                </a:cubicBezTo>
                <a:cubicBezTo>
                  <a:pt x="1798371" y="703066"/>
                  <a:pt x="1802282" y="705673"/>
                  <a:pt x="1808988" y="710230"/>
                </a:cubicBezTo>
                <a:cubicBezTo>
                  <a:pt x="1813458" y="713959"/>
                  <a:pt x="1817649" y="715264"/>
                  <a:pt x="1821561" y="714146"/>
                </a:cubicBezTo>
                <a:cubicBezTo>
                  <a:pt x="1826031" y="705127"/>
                  <a:pt x="1835252" y="687097"/>
                  <a:pt x="1849222" y="660056"/>
                </a:cubicBezTo>
                <a:cubicBezTo>
                  <a:pt x="1868221" y="623429"/>
                  <a:pt x="1891970" y="590748"/>
                  <a:pt x="1920469" y="562013"/>
                </a:cubicBezTo>
                <a:cubicBezTo>
                  <a:pt x="1923263" y="559193"/>
                  <a:pt x="1927733" y="555530"/>
                  <a:pt x="1933880" y="551025"/>
                </a:cubicBezTo>
                <a:cubicBezTo>
                  <a:pt x="1939468" y="540320"/>
                  <a:pt x="1949526" y="527642"/>
                  <a:pt x="1964055" y="512991"/>
                </a:cubicBezTo>
                <a:cubicBezTo>
                  <a:pt x="1966849" y="511865"/>
                  <a:pt x="1969922" y="511302"/>
                  <a:pt x="1973275" y="511302"/>
                </a:cubicBezTo>
                <a:close/>
                <a:moveTo>
                  <a:pt x="80467" y="510464"/>
                </a:moveTo>
                <a:cubicBezTo>
                  <a:pt x="79350" y="511022"/>
                  <a:pt x="78232" y="512699"/>
                  <a:pt x="77114" y="515493"/>
                </a:cubicBezTo>
                <a:cubicBezTo>
                  <a:pt x="56998" y="563550"/>
                  <a:pt x="41352" y="612165"/>
                  <a:pt x="30175" y="661340"/>
                </a:cubicBezTo>
                <a:cubicBezTo>
                  <a:pt x="29616" y="662457"/>
                  <a:pt x="29616" y="668045"/>
                  <a:pt x="30175" y="678104"/>
                </a:cubicBezTo>
                <a:cubicBezTo>
                  <a:pt x="30175" y="680339"/>
                  <a:pt x="31293" y="682015"/>
                  <a:pt x="33528" y="683133"/>
                </a:cubicBezTo>
                <a:cubicBezTo>
                  <a:pt x="35763" y="683692"/>
                  <a:pt x="37440" y="683133"/>
                  <a:pt x="38557" y="681456"/>
                </a:cubicBezTo>
                <a:lnTo>
                  <a:pt x="38557" y="672236"/>
                </a:lnTo>
                <a:cubicBezTo>
                  <a:pt x="40234" y="664972"/>
                  <a:pt x="42469" y="653796"/>
                  <a:pt x="45263" y="638708"/>
                </a:cubicBezTo>
                <a:cubicBezTo>
                  <a:pt x="45822" y="632003"/>
                  <a:pt x="53645" y="604901"/>
                  <a:pt x="68732" y="557403"/>
                </a:cubicBezTo>
                <a:cubicBezTo>
                  <a:pt x="70409" y="555726"/>
                  <a:pt x="72085" y="553491"/>
                  <a:pt x="73762" y="550697"/>
                </a:cubicBezTo>
                <a:lnTo>
                  <a:pt x="72085" y="546506"/>
                </a:lnTo>
                <a:lnTo>
                  <a:pt x="72923" y="544830"/>
                </a:lnTo>
                <a:lnTo>
                  <a:pt x="75438" y="543992"/>
                </a:lnTo>
                <a:cubicBezTo>
                  <a:pt x="77673" y="537286"/>
                  <a:pt x="81306" y="527507"/>
                  <a:pt x="86335" y="514655"/>
                </a:cubicBezTo>
                <a:lnTo>
                  <a:pt x="86335" y="512978"/>
                </a:lnTo>
                <a:cubicBezTo>
                  <a:pt x="85217" y="511861"/>
                  <a:pt x="83261" y="511022"/>
                  <a:pt x="80467" y="510464"/>
                </a:cubicBezTo>
                <a:close/>
                <a:moveTo>
                  <a:pt x="1320060" y="464363"/>
                </a:moveTo>
                <a:cubicBezTo>
                  <a:pt x="1343705" y="464363"/>
                  <a:pt x="1358002" y="467436"/>
                  <a:pt x="1362953" y="473583"/>
                </a:cubicBezTo>
                <a:cubicBezTo>
                  <a:pt x="1365720" y="476936"/>
                  <a:pt x="1366545" y="485038"/>
                  <a:pt x="1365428" y="497891"/>
                </a:cubicBezTo>
                <a:lnTo>
                  <a:pt x="1365428" y="517169"/>
                </a:lnTo>
                <a:cubicBezTo>
                  <a:pt x="1366545" y="519404"/>
                  <a:pt x="1371016" y="524015"/>
                  <a:pt x="1378839" y="531000"/>
                </a:cubicBezTo>
                <a:cubicBezTo>
                  <a:pt x="1386662" y="537985"/>
                  <a:pt x="1390574" y="544271"/>
                  <a:pt x="1390574" y="549859"/>
                </a:cubicBezTo>
                <a:cubicBezTo>
                  <a:pt x="1390574" y="551535"/>
                  <a:pt x="1387920" y="554609"/>
                  <a:pt x="1382611" y="559079"/>
                </a:cubicBezTo>
                <a:cubicBezTo>
                  <a:pt x="1377302" y="563550"/>
                  <a:pt x="1374648" y="566344"/>
                  <a:pt x="1374648" y="567461"/>
                </a:cubicBezTo>
                <a:cubicBezTo>
                  <a:pt x="1373530" y="571932"/>
                  <a:pt x="1367942" y="576542"/>
                  <a:pt x="1357884" y="581292"/>
                </a:cubicBezTo>
                <a:cubicBezTo>
                  <a:pt x="1347826" y="586041"/>
                  <a:pt x="1341679" y="590651"/>
                  <a:pt x="1339444" y="595122"/>
                </a:cubicBezTo>
                <a:cubicBezTo>
                  <a:pt x="1338326" y="596798"/>
                  <a:pt x="1339024" y="600989"/>
                  <a:pt x="1341539" y="607695"/>
                </a:cubicBezTo>
                <a:cubicBezTo>
                  <a:pt x="1344054" y="614400"/>
                  <a:pt x="1345311" y="618591"/>
                  <a:pt x="1345311" y="620268"/>
                </a:cubicBezTo>
                <a:cubicBezTo>
                  <a:pt x="1345311" y="621944"/>
                  <a:pt x="1344752" y="622782"/>
                  <a:pt x="1343635" y="622782"/>
                </a:cubicBezTo>
                <a:cubicBezTo>
                  <a:pt x="1341958" y="622782"/>
                  <a:pt x="1327429" y="613562"/>
                  <a:pt x="1300048" y="595122"/>
                </a:cubicBezTo>
                <a:cubicBezTo>
                  <a:pt x="1291108" y="588975"/>
                  <a:pt x="1284402" y="580034"/>
                  <a:pt x="1279932" y="568299"/>
                </a:cubicBezTo>
                <a:cubicBezTo>
                  <a:pt x="1279373" y="566064"/>
                  <a:pt x="1276718" y="561734"/>
                  <a:pt x="1271969" y="555307"/>
                </a:cubicBezTo>
                <a:cubicBezTo>
                  <a:pt x="1267219" y="548881"/>
                  <a:pt x="1264844" y="543992"/>
                  <a:pt x="1264844" y="540639"/>
                </a:cubicBezTo>
                <a:cubicBezTo>
                  <a:pt x="1264844" y="545109"/>
                  <a:pt x="1263726" y="535330"/>
                  <a:pt x="1261491" y="511302"/>
                </a:cubicBezTo>
                <a:cubicBezTo>
                  <a:pt x="1260373" y="498449"/>
                  <a:pt x="1262024" y="489229"/>
                  <a:pt x="1266442" y="483641"/>
                </a:cubicBezTo>
                <a:cubicBezTo>
                  <a:pt x="1269742" y="479730"/>
                  <a:pt x="1277991" y="475539"/>
                  <a:pt x="1291188" y="471068"/>
                </a:cubicBezTo>
                <a:cubicBezTo>
                  <a:pt x="1304385" y="466598"/>
                  <a:pt x="1314010" y="464363"/>
                  <a:pt x="1320060" y="464363"/>
                </a:cubicBezTo>
                <a:close/>
                <a:moveTo>
                  <a:pt x="79629" y="459333"/>
                </a:moveTo>
                <a:lnTo>
                  <a:pt x="81306" y="459333"/>
                </a:lnTo>
                <a:cubicBezTo>
                  <a:pt x="82423" y="461010"/>
                  <a:pt x="82423" y="462407"/>
                  <a:pt x="81306" y="463525"/>
                </a:cubicBezTo>
                <a:cubicBezTo>
                  <a:pt x="80188" y="464083"/>
                  <a:pt x="78791" y="464363"/>
                  <a:pt x="77114" y="464363"/>
                </a:cubicBezTo>
                <a:lnTo>
                  <a:pt x="77114" y="462686"/>
                </a:lnTo>
                <a:cubicBezTo>
                  <a:pt x="77673" y="461010"/>
                  <a:pt x="78512" y="459892"/>
                  <a:pt x="79629" y="459333"/>
                </a:cubicBezTo>
                <a:close/>
                <a:moveTo>
                  <a:pt x="483641" y="288341"/>
                </a:moveTo>
                <a:cubicBezTo>
                  <a:pt x="485318" y="288899"/>
                  <a:pt x="486156" y="290017"/>
                  <a:pt x="486156" y="291693"/>
                </a:cubicBezTo>
                <a:cubicBezTo>
                  <a:pt x="486156" y="292811"/>
                  <a:pt x="482664" y="295465"/>
                  <a:pt x="475679" y="299656"/>
                </a:cubicBezTo>
                <a:cubicBezTo>
                  <a:pt x="468694" y="303847"/>
                  <a:pt x="464363" y="305943"/>
                  <a:pt x="462687" y="305943"/>
                </a:cubicBezTo>
                <a:lnTo>
                  <a:pt x="461010" y="304266"/>
                </a:lnTo>
                <a:lnTo>
                  <a:pt x="461010" y="302590"/>
                </a:lnTo>
                <a:cubicBezTo>
                  <a:pt x="472745" y="293090"/>
                  <a:pt x="480289" y="288341"/>
                  <a:pt x="483641" y="288341"/>
                </a:cubicBezTo>
                <a:close/>
                <a:moveTo>
                  <a:pt x="4538320" y="238049"/>
                </a:moveTo>
                <a:cubicBezTo>
                  <a:pt x="4533291" y="238049"/>
                  <a:pt x="4527703" y="254813"/>
                  <a:pt x="4521556" y="288341"/>
                </a:cubicBezTo>
                <a:cubicBezTo>
                  <a:pt x="4512615" y="336956"/>
                  <a:pt x="4507586" y="376352"/>
                  <a:pt x="4506468" y="406527"/>
                </a:cubicBezTo>
                <a:cubicBezTo>
                  <a:pt x="4505351" y="431673"/>
                  <a:pt x="4504792" y="460451"/>
                  <a:pt x="4504792" y="492861"/>
                </a:cubicBezTo>
                <a:cubicBezTo>
                  <a:pt x="4504792" y="553771"/>
                  <a:pt x="4506747" y="597916"/>
                  <a:pt x="4510659" y="625297"/>
                </a:cubicBezTo>
                <a:cubicBezTo>
                  <a:pt x="4517365" y="673913"/>
                  <a:pt x="4521277" y="699059"/>
                  <a:pt x="4522394" y="700735"/>
                </a:cubicBezTo>
                <a:cubicBezTo>
                  <a:pt x="4530217" y="700735"/>
                  <a:pt x="4539158" y="678942"/>
                  <a:pt x="4549216" y="635355"/>
                </a:cubicBezTo>
                <a:cubicBezTo>
                  <a:pt x="4556481" y="602945"/>
                  <a:pt x="4561230" y="576123"/>
                  <a:pt x="4563466" y="554888"/>
                </a:cubicBezTo>
                <a:cubicBezTo>
                  <a:pt x="4569054" y="500126"/>
                  <a:pt x="4571568" y="463245"/>
                  <a:pt x="4571010" y="444246"/>
                </a:cubicBezTo>
                <a:cubicBezTo>
                  <a:pt x="4569892" y="412394"/>
                  <a:pt x="4567936" y="380822"/>
                  <a:pt x="4565142" y="349529"/>
                </a:cubicBezTo>
                <a:cubicBezTo>
                  <a:pt x="4558436" y="275209"/>
                  <a:pt x="4549496" y="238049"/>
                  <a:pt x="4538320" y="238049"/>
                </a:cubicBezTo>
                <a:close/>
                <a:moveTo>
                  <a:pt x="3478606" y="233019"/>
                </a:moveTo>
                <a:cubicBezTo>
                  <a:pt x="3476371" y="233578"/>
                  <a:pt x="3474695" y="234416"/>
                  <a:pt x="3473577" y="235534"/>
                </a:cubicBezTo>
                <a:lnTo>
                  <a:pt x="3473577" y="237210"/>
                </a:lnTo>
                <a:cubicBezTo>
                  <a:pt x="3474136" y="239446"/>
                  <a:pt x="3475253" y="240843"/>
                  <a:pt x="3476930" y="241401"/>
                </a:cubicBezTo>
                <a:lnTo>
                  <a:pt x="3479444" y="241401"/>
                </a:lnTo>
                <a:cubicBezTo>
                  <a:pt x="3480562" y="240284"/>
                  <a:pt x="3481400" y="238607"/>
                  <a:pt x="3481959" y="236372"/>
                </a:cubicBezTo>
                <a:close/>
                <a:moveTo>
                  <a:pt x="3081299" y="233019"/>
                </a:moveTo>
                <a:lnTo>
                  <a:pt x="3080461" y="234696"/>
                </a:lnTo>
                <a:lnTo>
                  <a:pt x="3081299" y="237210"/>
                </a:lnTo>
                <a:cubicBezTo>
                  <a:pt x="3083535" y="238887"/>
                  <a:pt x="3085490" y="239166"/>
                  <a:pt x="3087167" y="238049"/>
                </a:cubicBezTo>
                <a:lnTo>
                  <a:pt x="3088843" y="237210"/>
                </a:lnTo>
                <a:lnTo>
                  <a:pt x="3088843" y="234696"/>
                </a:lnTo>
                <a:lnTo>
                  <a:pt x="3087167" y="233858"/>
                </a:lnTo>
                <a:cubicBezTo>
                  <a:pt x="3085490" y="232740"/>
                  <a:pt x="3083535" y="232461"/>
                  <a:pt x="3081299" y="233019"/>
                </a:cubicBezTo>
                <a:close/>
                <a:moveTo>
                  <a:pt x="3429152" y="176022"/>
                </a:moveTo>
                <a:cubicBezTo>
                  <a:pt x="3426358" y="175463"/>
                  <a:pt x="3424403" y="176581"/>
                  <a:pt x="3423285" y="179375"/>
                </a:cubicBezTo>
                <a:cubicBezTo>
                  <a:pt x="3422726" y="181051"/>
                  <a:pt x="3423006" y="182727"/>
                  <a:pt x="3424123" y="184404"/>
                </a:cubicBezTo>
                <a:lnTo>
                  <a:pt x="3426638" y="185242"/>
                </a:lnTo>
                <a:cubicBezTo>
                  <a:pt x="3430549" y="184124"/>
                  <a:pt x="3432505" y="182448"/>
                  <a:pt x="3432505" y="180213"/>
                </a:cubicBezTo>
                <a:cubicBezTo>
                  <a:pt x="3432505" y="178536"/>
                  <a:pt x="3431388" y="177139"/>
                  <a:pt x="3429152" y="176022"/>
                </a:cubicBezTo>
                <a:close/>
                <a:moveTo>
                  <a:pt x="4583583" y="112319"/>
                </a:moveTo>
                <a:cubicBezTo>
                  <a:pt x="4594200" y="112877"/>
                  <a:pt x="4607611" y="129083"/>
                  <a:pt x="4623816" y="160934"/>
                </a:cubicBezTo>
                <a:cubicBezTo>
                  <a:pt x="4631081" y="175463"/>
                  <a:pt x="4638624" y="205359"/>
                  <a:pt x="4646448" y="250622"/>
                </a:cubicBezTo>
                <a:cubicBezTo>
                  <a:pt x="4654271" y="295885"/>
                  <a:pt x="4657624" y="327736"/>
                  <a:pt x="4656506" y="346176"/>
                </a:cubicBezTo>
                <a:lnTo>
                  <a:pt x="4636389" y="310972"/>
                </a:lnTo>
                <a:lnTo>
                  <a:pt x="4641418" y="376352"/>
                </a:lnTo>
                <a:lnTo>
                  <a:pt x="4649368" y="411764"/>
                </a:lnTo>
                <a:lnTo>
                  <a:pt x="4649800" y="404850"/>
                </a:lnTo>
                <a:cubicBezTo>
                  <a:pt x="4647006" y="395910"/>
                  <a:pt x="4644492" y="383337"/>
                  <a:pt x="4642257" y="367132"/>
                </a:cubicBezTo>
                <a:cubicBezTo>
                  <a:pt x="4642815" y="357073"/>
                  <a:pt x="4647286" y="352044"/>
                  <a:pt x="4655668" y="352044"/>
                </a:cubicBezTo>
                <a:cubicBezTo>
                  <a:pt x="4660138" y="352044"/>
                  <a:pt x="4662373" y="369646"/>
                  <a:pt x="4662373" y="404850"/>
                </a:cubicBezTo>
                <a:cubicBezTo>
                  <a:pt x="4662373" y="423850"/>
                  <a:pt x="4659300" y="449275"/>
                  <a:pt x="4653153" y="481127"/>
                </a:cubicBezTo>
                <a:cubicBezTo>
                  <a:pt x="4648683" y="504037"/>
                  <a:pt x="4645889" y="516052"/>
                  <a:pt x="4644771" y="517169"/>
                </a:cubicBezTo>
                <a:cubicBezTo>
                  <a:pt x="4643654" y="517169"/>
                  <a:pt x="4643933" y="502082"/>
                  <a:pt x="4645609" y="471907"/>
                </a:cubicBezTo>
                <a:lnTo>
                  <a:pt x="4648057" y="432748"/>
                </a:lnTo>
                <a:lnTo>
                  <a:pt x="4624654" y="571652"/>
                </a:lnTo>
                <a:lnTo>
                  <a:pt x="4628007" y="466039"/>
                </a:lnTo>
                <a:lnTo>
                  <a:pt x="4607052" y="604342"/>
                </a:lnTo>
                <a:lnTo>
                  <a:pt x="4624654" y="592607"/>
                </a:lnTo>
                <a:cubicBezTo>
                  <a:pt x="4618508" y="619989"/>
                  <a:pt x="4604817" y="651281"/>
                  <a:pt x="4583583" y="686486"/>
                </a:cubicBezTo>
                <a:cubicBezTo>
                  <a:pt x="4571848" y="713308"/>
                  <a:pt x="4557039" y="737895"/>
                  <a:pt x="4539158" y="760247"/>
                </a:cubicBezTo>
                <a:cubicBezTo>
                  <a:pt x="4541952" y="776452"/>
                  <a:pt x="4546981" y="802995"/>
                  <a:pt x="4554245" y="839876"/>
                </a:cubicBezTo>
                <a:cubicBezTo>
                  <a:pt x="4564304" y="866140"/>
                  <a:pt x="4575759" y="885139"/>
                  <a:pt x="4588612" y="896874"/>
                </a:cubicBezTo>
                <a:cubicBezTo>
                  <a:pt x="4619905" y="925373"/>
                  <a:pt x="4640860" y="942695"/>
                  <a:pt x="4651477" y="948842"/>
                </a:cubicBezTo>
                <a:cubicBezTo>
                  <a:pt x="4672152" y="960577"/>
                  <a:pt x="4702048" y="968121"/>
                  <a:pt x="4741164" y="971474"/>
                </a:cubicBezTo>
                <a:lnTo>
                  <a:pt x="4710151" y="981532"/>
                </a:lnTo>
                <a:lnTo>
                  <a:pt x="4769663" y="992429"/>
                </a:lnTo>
                <a:cubicBezTo>
                  <a:pt x="4748429" y="1003046"/>
                  <a:pt x="4725518" y="1008354"/>
                  <a:pt x="4700930" y="1008354"/>
                </a:cubicBezTo>
                <a:cubicBezTo>
                  <a:pt x="4661256" y="1008354"/>
                  <a:pt x="4618228" y="994384"/>
                  <a:pt x="4571848" y="966445"/>
                </a:cubicBezTo>
                <a:cubicBezTo>
                  <a:pt x="4551172" y="949681"/>
                  <a:pt x="4532732" y="929564"/>
                  <a:pt x="4516527" y="906094"/>
                </a:cubicBezTo>
                <a:lnTo>
                  <a:pt x="4498924" y="865860"/>
                </a:lnTo>
                <a:lnTo>
                  <a:pt x="4491381" y="812216"/>
                </a:lnTo>
                <a:lnTo>
                  <a:pt x="4439412" y="854964"/>
                </a:lnTo>
                <a:cubicBezTo>
                  <a:pt x="4421531" y="865022"/>
                  <a:pt x="4407840" y="868934"/>
                  <a:pt x="4398340" y="866699"/>
                </a:cubicBezTo>
                <a:cubicBezTo>
                  <a:pt x="4397781" y="862787"/>
                  <a:pt x="4401134" y="856081"/>
                  <a:pt x="4408399" y="846582"/>
                </a:cubicBezTo>
                <a:lnTo>
                  <a:pt x="4426839" y="822274"/>
                </a:lnTo>
                <a:cubicBezTo>
                  <a:pt x="4429074" y="818362"/>
                  <a:pt x="4437177" y="808304"/>
                  <a:pt x="4451147" y="792099"/>
                </a:cubicBezTo>
                <a:cubicBezTo>
                  <a:pt x="4454500" y="788327"/>
                  <a:pt x="4461782" y="779212"/>
                  <a:pt x="4472993" y="764753"/>
                </a:cubicBezTo>
                <a:lnTo>
                  <a:pt x="4477818" y="758494"/>
                </a:lnTo>
                <a:lnTo>
                  <a:pt x="4472711" y="763600"/>
                </a:lnTo>
                <a:cubicBezTo>
                  <a:pt x="4470476" y="764718"/>
                  <a:pt x="4467403" y="766115"/>
                  <a:pt x="4463491" y="767791"/>
                </a:cubicBezTo>
                <a:cubicBezTo>
                  <a:pt x="4463491" y="770585"/>
                  <a:pt x="4462653" y="773938"/>
                  <a:pt x="4460977" y="777849"/>
                </a:cubicBezTo>
                <a:cubicBezTo>
                  <a:pt x="4457624" y="778408"/>
                  <a:pt x="4453433" y="780085"/>
                  <a:pt x="4448404" y="782879"/>
                </a:cubicBezTo>
                <a:cubicBezTo>
                  <a:pt x="4448404" y="785114"/>
                  <a:pt x="4447286" y="788187"/>
                  <a:pt x="4445051" y="792099"/>
                </a:cubicBezTo>
                <a:cubicBezTo>
                  <a:pt x="4442257" y="793217"/>
                  <a:pt x="4438625" y="795172"/>
                  <a:pt x="4434155" y="797966"/>
                </a:cubicBezTo>
                <a:cubicBezTo>
                  <a:pt x="4421861" y="818083"/>
                  <a:pt x="4413199" y="827583"/>
                  <a:pt x="4408170" y="826465"/>
                </a:cubicBezTo>
                <a:lnTo>
                  <a:pt x="4398950" y="816407"/>
                </a:lnTo>
                <a:cubicBezTo>
                  <a:pt x="4398391" y="813054"/>
                  <a:pt x="4401744" y="810819"/>
                  <a:pt x="4409008" y="809701"/>
                </a:cubicBezTo>
                <a:lnTo>
                  <a:pt x="4410685" y="808863"/>
                </a:lnTo>
                <a:lnTo>
                  <a:pt x="4409847" y="807186"/>
                </a:lnTo>
                <a:lnTo>
                  <a:pt x="4405656" y="804672"/>
                </a:lnTo>
                <a:lnTo>
                  <a:pt x="4404817" y="802157"/>
                </a:lnTo>
                <a:cubicBezTo>
                  <a:pt x="4412641" y="797128"/>
                  <a:pt x="4421302" y="791261"/>
                  <a:pt x="4430802" y="784555"/>
                </a:cubicBezTo>
                <a:cubicBezTo>
                  <a:pt x="4444772" y="772541"/>
                  <a:pt x="4459720" y="760108"/>
                  <a:pt x="4475645" y="747255"/>
                </a:cubicBezTo>
                <a:lnTo>
                  <a:pt x="4484278" y="740477"/>
                </a:lnTo>
                <a:lnTo>
                  <a:pt x="4483670" y="736359"/>
                </a:lnTo>
                <a:cubicBezTo>
                  <a:pt x="4481365" y="720433"/>
                  <a:pt x="4477675" y="693191"/>
                  <a:pt x="4472600" y="654634"/>
                </a:cubicBezTo>
                <a:cubicBezTo>
                  <a:pt x="4468915" y="627253"/>
                  <a:pt x="4467073" y="597636"/>
                  <a:pt x="4467073" y="565785"/>
                </a:cubicBezTo>
                <a:lnTo>
                  <a:pt x="4467073" y="481965"/>
                </a:lnTo>
                <a:cubicBezTo>
                  <a:pt x="4467073" y="462407"/>
                  <a:pt x="4467073" y="441172"/>
                  <a:pt x="4467073" y="418262"/>
                </a:cubicBezTo>
                <a:cubicBezTo>
                  <a:pt x="4466514" y="407086"/>
                  <a:pt x="4467911" y="376072"/>
                  <a:pt x="4471264" y="325221"/>
                </a:cubicBezTo>
                <a:cubicBezTo>
                  <a:pt x="4475734" y="298958"/>
                  <a:pt x="4480484" y="262915"/>
                  <a:pt x="4485513" y="217094"/>
                </a:cubicBezTo>
                <a:lnTo>
                  <a:pt x="4526585" y="137465"/>
                </a:lnTo>
                <a:cubicBezTo>
                  <a:pt x="4541673" y="126289"/>
                  <a:pt x="4550054" y="120421"/>
                  <a:pt x="4551731" y="119863"/>
                </a:cubicBezTo>
                <a:cubicBezTo>
                  <a:pt x="4557878" y="116510"/>
                  <a:pt x="4568216" y="114274"/>
                  <a:pt x="4582744" y="113157"/>
                </a:cubicBezTo>
                <a:close/>
                <a:moveTo>
                  <a:pt x="797205" y="68732"/>
                </a:moveTo>
                <a:cubicBezTo>
                  <a:pt x="791058" y="72644"/>
                  <a:pt x="784073" y="78511"/>
                  <a:pt x="776250" y="86334"/>
                </a:cubicBezTo>
                <a:cubicBezTo>
                  <a:pt x="774014" y="87452"/>
                  <a:pt x="768706" y="97231"/>
                  <a:pt x="760324" y="115671"/>
                </a:cubicBezTo>
                <a:cubicBezTo>
                  <a:pt x="749148" y="162052"/>
                  <a:pt x="741604" y="254533"/>
                  <a:pt x="737692" y="393116"/>
                </a:cubicBezTo>
                <a:cubicBezTo>
                  <a:pt x="737692" y="395910"/>
                  <a:pt x="738810" y="410438"/>
                  <a:pt x="741045" y="436702"/>
                </a:cubicBezTo>
                <a:lnTo>
                  <a:pt x="745236" y="484479"/>
                </a:lnTo>
                <a:cubicBezTo>
                  <a:pt x="746913" y="492861"/>
                  <a:pt x="748868" y="505993"/>
                  <a:pt x="751104" y="523875"/>
                </a:cubicBezTo>
                <a:cubicBezTo>
                  <a:pt x="752221" y="530580"/>
                  <a:pt x="755853" y="550697"/>
                  <a:pt x="762000" y="584225"/>
                </a:cubicBezTo>
                <a:cubicBezTo>
                  <a:pt x="762559" y="588696"/>
                  <a:pt x="764515" y="597357"/>
                  <a:pt x="767868" y="610209"/>
                </a:cubicBezTo>
                <a:lnTo>
                  <a:pt x="772897" y="626135"/>
                </a:lnTo>
                <a:lnTo>
                  <a:pt x="789661" y="600151"/>
                </a:lnTo>
                <a:cubicBezTo>
                  <a:pt x="821512" y="550977"/>
                  <a:pt x="843026" y="485318"/>
                  <a:pt x="854202" y="403174"/>
                </a:cubicBezTo>
                <a:cubicBezTo>
                  <a:pt x="856437" y="386969"/>
                  <a:pt x="856717" y="371881"/>
                  <a:pt x="855040" y="357911"/>
                </a:cubicBezTo>
                <a:lnTo>
                  <a:pt x="855040" y="340309"/>
                </a:lnTo>
                <a:cubicBezTo>
                  <a:pt x="850011" y="319633"/>
                  <a:pt x="846658" y="290017"/>
                  <a:pt x="844982" y="251460"/>
                </a:cubicBezTo>
                <a:cubicBezTo>
                  <a:pt x="843864" y="210109"/>
                  <a:pt x="841350" y="180213"/>
                  <a:pt x="837438" y="161772"/>
                </a:cubicBezTo>
                <a:cubicBezTo>
                  <a:pt x="835203" y="151155"/>
                  <a:pt x="832409" y="140259"/>
                  <a:pt x="829056" y="129083"/>
                </a:cubicBezTo>
                <a:cubicBezTo>
                  <a:pt x="828497" y="126289"/>
                  <a:pt x="824586" y="117627"/>
                  <a:pt x="817321" y="103098"/>
                </a:cubicBezTo>
                <a:cubicBezTo>
                  <a:pt x="815086" y="96393"/>
                  <a:pt x="811733" y="88011"/>
                  <a:pt x="807263" y="77952"/>
                </a:cubicBezTo>
                <a:close/>
                <a:moveTo>
                  <a:pt x="3416580" y="46939"/>
                </a:moveTo>
                <a:cubicBezTo>
                  <a:pt x="3419932" y="46939"/>
                  <a:pt x="3426358" y="47777"/>
                  <a:pt x="3435858" y="49454"/>
                </a:cubicBezTo>
                <a:cubicBezTo>
                  <a:pt x="3454857" y="52806"/>
                  <a:pt x="3468548" y="58395"/>
                  <a:pt x="3476930" y="66218"/>
                </a:cubicBezTo>
                <a:cubicBezTo>
                  <a:pt x="3482518" y="71247"/>
                  <a:pt x="3491738" y="83680"/>
                  <a:pt x="3504590" y="103518"/>
                </a:cubicBezTo>
                <a:cubicBezTo>
                  <a:pt x="3517443" y="123355"/>
                  <a:pt x="3525825" y="137744"/>
                  <a:pt x="3529736" y="146685"/>
                </a:cubicBezTo>
                <a:cubicBezTo>
                  <a:pt x="3547059" y="185801"/>
                  <a:pt x="3555721" y="225476"/>
                  <a:pt x="3555721" y="265709"/>
                </a:cubicBezTo>
                <a:cubicBezTo>
                  <a:pt x="3555721" y="286944"/>
                  <a:pt x="3549853" y="297561"/>
                  <a:pt x="3538118" y="297561"/>
                </a:cubicBezTo>
                <a:cubicBezTo>
                  <a:pt x="3532530" y="297561"/>
                  <a:pt x="3520516" y="289179"/>
                  <a:pt x="3502076" y="272415"/>
                </a:cubicBezTo>
                <a:cubicBezTo>
                  <a:pt x="3479165" y="257327"/>
                  <a:pt x="3454857" y="249784"/>
                  <a:pt x="3429152" y="249784"/>
                </a:cubicBezTo>
                <a:cubicBezTo>
                  <a:pt x="3405683" y="249784"/>
                  <a:pt x="3366288" y="261798"/>
                  <a:pt x="3310966" y="285826"/>
                </a:cubicBezTo>
                <a:lnTo>
                  <a:pt x="3278276" y="300075"/>
                </a:lnTo>
                <a:cubicBezTo>
                  <a:pt x="3234131" y="319633"/>
                  <a:pt x="3199206" y="337515"/>
                  <a:pt x="3173501" y="353720"/>
                </a:cubicBezTo>
                <a:cubicBezTo>
                  <a:pt x="3169590" y="357632"/>
                  <a:pt x="3163722" y="362382"/>
                  <a:pt x="3155899" y="367970"/>
                </a:cubicBezTo>
                <a:cubicBezTo>
                  <a:pt x="3153105" y="368529"/>
                  <a:pt x="3149194" y="369925"/>
                  <a:pt x="3144165" y="372161"/>
                </a:cubicBezTo>
                <a:cubicBezTo>
                  <a:pt x="3141929" y="374955"/>
                  <a:pt x="3138297" y="378587"/>
                  <a:pt x="3133268" y="383057"/>
                </a:cubicBezTo>
                <a:cubicBezTo>
                  <a:pt x="3129356" y="383057"/>
                  <a:pt x="3123209" y="384734"/>
                  <a:pt x="3114827" y="388086"/>
                </a:cubicBezTo>
                <a:cubicBezTo>
                  <a:pt x="3110916" y="392557"/>
                  <a:pt x="3104490" y="398983"/>
                  <a:pt x="3095549" y="407365"/>
                </a:cubicBezTo>
                <a:cubicBezTo>
                  <a:pt x="3091079" y="407365"/>
                  <a:pt x="3083535" y="410159"/>
                  <a:pt x="3072917" y="415747"/>
                </a:cubicBezTo>
                <a:cubicBezTo>
                  <a:pt x="3069565" y="420217"/>
                  <a:pt x="3064815" y="426364"/>
                  <a:pt x="3058668" y="434187"/>
                </a:cubicBezTo>
                <a:cubicBezTo>
                  <a:pt x="3043581" y="447599"/>
                  <a:pt x="3028772" y="461569"/>
                  <a:pt x="3014243" y="476098"/>
                </a:cubicBezTo>
                <a:cubicBezTo>
                  <a:pt x="2993009" y="497332"/>
                  <a:pt x="2982392" y="515493"/>
                  <a:pt x="2982392" y="530581"/>
                </a:cubicBezTo>
                <a:cubicBezTo>
                  <a:pt x="2982392" y="536727"/>
                  <a:pt x="2984627" y="542315"/>
                  <a:pt x="2989098" y="547344"/>
                </a:cubicBezTo>
                <a:cubicBezTo>
                  <a:pt x="2996921" y="556285"/>
                  <a:pt x="3024302" y="564388"/>
                  <a:pt x="3071241" y="571652"/>
                </a:cubicBezTo>
                <a:cubicBezTo>
                  <a:pt x="3104769" y="577240"/>
                  <a:pt x="3134665" y="580593"/>
                  <a:pt x="3160928" y="581711"/>
                </a:cubicBezTo>
                <a:lnTo>
                  <a:pt x="3392272" y="593446"/>
                </a:lnTo>
                <a:cubicBezTo>
                  <a:pt x="3447034" y="596240"/>
                  <a:pt x="3499002" y="606577"/>
                  <a:pt x="3548177" y="624459"/>
                </a:cubicBezTo>
                <a:cubicBezTo>
                  <a:pt x="3564242" y="630326"/>
                  <a:pt x="3578719" y="636683"/>
                  <a:pt x="3591606" y="643528"/>
                </a:cubicBezTo>
                <a:lnTo>
                  <a:pt x="3600351" y="649205"/>
                </a:lnTo>
                <a:lnTo>
                  <a:pt x="3598164" y="643737"/>
                </a:lnTo>
                <a:cubicBezTo>
                  <a:pt x="3594252" y="642061"/>
                  <a:pt x="3592297" y="639267"/>
                  <a:pt x="3592297" y="635355"/>
                </a:cubicBezTo>
                <a:cubicBezTo>
                  <a:pt x="3592297" y="633679"/>
                  <a:pt x="3592576" y="630885"/>
                  <a:pt x="3593135" y="626974"/>
                </a:cubicBezTo>
                <a:lnTo>
                  <a:pt x="3593135" y="618592"/>
                </a:lnTo>
                <a:cubicBezTo>
                  <a:pt x="3593135" y="616915"/>
                  <a:pt x="3592576" y="614121"/>
                  <a:pt x="3591458" y="610209"/>
                </a:cubicBezTo>
                <a:cubicBezTo>
                  <a:pt x="3590341" y="606298"/>
                  <a:pt x="3590061" y="603224"/>
                  <a:pt x="3590620" y="600989"/>
                </a:cubicBezTo>
                <a:cubicBezTo>
                  <a:pt x="3590620" y="597078"/>
                  <a:pt x="3591319" y="591210"/>
                  <a:pt x="3592716" y="583387"/>
                </a:cubicBezTo>
                <a:cubicBezTo>
                  <a:pt x="3594113" y="575564"/>
                  <a:pt x="3594811" y="569696"/>
                  <a:pt x="3594811" y="565785"/>
                </a:cubicBezTo>
                <a:cubicBezTo>
                  <a:pt x="3587547" y="551256"/>
                  <a:pt x="3584753" y="542595"/>
                  <a:pt x="3586429" y="539801"/>
                </a:cubicBezTo>
                <a:cubicBezTo>
                  <a:pt x="3588106" y="530301"/>
                  <a:pt x="3589503" y="525551"/>
                  <a:pt x="3590620" y="525551"/>
                </a:cubicBezTo>
                <a:cubicBezTo>
                  <a:pt x="3591179" y="525551"/>
                  <a:pt x="3592017" y="525831"/>
                  <a:pt x="3593135" y="526389"/>
                </a:cubicBezTo>
                <a:cubicBezTo>
                  <a:pt x="3608223" y="539242"/>
                  <a:pt x="3624986" y="547344"/>
                  <a:pt x="3643427" y="550697"/>
                </a:cubicBezTo>
                <a:cubicBezTo>
                  <a:pt x="3649574" y="551815"/>
                  <a:pt x="3668014" y="555168"/>
                  <a:pt x="3698748" y="560756"/>
                </a:cubicBezTo>
                <a:cubicBezTo>
                  <a:pt x="3700983" y="561315"/>
                  <a:pt x="3702380" y="560197"/>
                  <a:pt x="3702939" y="557403"/>
                </a:cubicBezTo>
                <a:lnTo>
                  <a:pt x="3708807" y="460172"/>
                </a:lnTo>
                <a:cubicBezTo>
                  <a:pt x="3707689" y="453466"/>
                  <a:pt x="3706571" y="443687"/>
                  <a:pt x="3705454" y="430835"/>
                </a:cubicBezTo>
                <a:cubicBezTo>
                  <a:pt x="3706012" y="420776"/>
                  <a:pt x="3706292" y="408762"/>
                  <a:pt x="3706292" y="394792"/>
                </a:cubicBezTo>
                <a:cubicBezTo>
                  <a:pt x="3703498" y="383616"/>
                  <a:pt x="3702101" y="372161"/>
                  <a:pt x="3702101" y="360426"/>
                </a:cubicBezTo>
                <a:cubicBezTo>
                  <a:pt x="3702101" y="358750"/>
                  <a:pt x="3702380" y="357073"/>
                  <a:pt x="3702939" y="355397"/>
                </a:cubicBezTo>
                <a:lnTo>
                  <a:pt x="3704615" y="354558"/>
                </a:lnTo>
                <a:cubicBezTo>
                  <a:pt x="3705174" y="355117"/>
                  <a:pt x="3707689" y="356235"/>
                  <a:pt x="3712159" y="357911"/>
                </a:cubicBezTo>
                <a:cubicBezTo>
                  <a:pt x="3714953" y="357911"/>
                  <a:pt x="3718586" y="358470"/>
                  <a:pt x="3723056" y="359588"/>
                </a:cubicBezTo>
                <a:cubicBezTo>
                  <a:pt x="3725850" y="362382"/>
                  <a:pt x="3730320" y="367411"/>
                  <a:pt x="3736467" y="374675"/>
                </a:cubicBezTo>
                <a:cubicBezTo>
                  <a:pt x="3739820" y="389204"/>
                  <a:pt x="3747643" y="408483"/>
                  <a:pt x="3759937" y="432511"/>
                </a:cubicBezTo>
                <a:cubicBezTo>
                  <a:pt x="3762731" y="436423"/>
                  <a:pt x="3765804" y="442290"/>
                  <a:pt x="3769157" y="450113"/>
                </a:cubicBezTo>
                <a:cubicBezTo>
                  <a:pt x="3772510" y="460730"/>
                  <a:pt x="3774186" y="468833"/>
                  <a:pt x="3774186" y="474421"/>
                </a:cubicBezTo>
                <a:cubicBezTo>
                  <a:pt x="3774186" y="477774"/>
                  <a:pt x="3773627" y="480288"/>
                  <a:pt x="3772510" y="481965"/>
                </a:cubicBezTo>
                <a:cubicBezTo>
                  <a:pt x="3770833" y="486435"/>
                  <a:pt x="3768039" y="492582"/>
                  <a:pt x="3764128" y="500405"/>
                </a:cubicBezTo>
                <a:cubicBezTo>
                  <a:pt x="3754628" y="507670"/>
                  <a:pt x="3749878" y="519404"/>
                  <a:pt x="3749878" y="535610"/>
                </a:cubicBezTo>
                <a:cubicBezTo>
                  <a:pt x="3749878" y="549021"/>
                  <a:pt x="3751554" y="557403"/>
                  <a:pt x="3754907" y="560756"/>
                </a:cubicBezTo>
                <a:cubicBezTo>
                  <a:pt x="3755466" y="561873"/>
                  <a:pt x="3759098" y="562432"/>
                  <a:pt x="3765804" y="562432"/>
                </a:cubicBezTo>
                <a:lnTo>
                  <a:pt x="3768319" y="567461"/>
                </a:lnTo>
                <a:cubicBezTo>
                  <a:pt x="3769436" y="568579"/>
                  <a:pt x="3771671" y="569138"/>
                  <a:pt x="3775024" y="569138"/>
                </a:cubicBezTo>
                <a:lnTo>
                  <a:pt x="3775863" y="568300"/>
                </a:lnTo>
                <a:lnTo>
                  <a:pt x="3775863" y="566623"/>
                </a:lnTo>
                <a:lnTo>
                  <a:pt x="3771671" y="564108"/>
                </a:lnTo>
                <a:lnTo>
                  <a:pt x="3771671" y="561594"/>
                </a:lnTo>
                <a:lnTo>
                  <a:pt x="3772510" y="560756"/>
                </a:lnTo>
                <a:cubicBezTo>
                  <a:pt x="3775863" y="561315"/>
                  <a:pt x="3779774" y="561873"/>
                  <a:pt x="3784244" y="562432"/>
                </a:cubicBezTo>
                <a:lnTo>
                  <a:pt x="3785083" y="564108"/>
                </a:lnTo>
                <a:lnTo>
                  <a:pt x="3785083" y="569138"/>
                </a:lnTo>
                <a:lnTo>
                  <a:pt x="3786759" y="569138"/>
                </a:lnTo>
                <a:lnTo>
                  <a:pt x="4072523" y="577976"/>
                </a:lnTo>
                <a:lnTo>
                  <a:pt x="4075405" y="568300"/>
                </a:lnTo>
                <a:cubicBezTo>
                  <a:pt x="4074846" y="566623"/>
                  <a:pt x="4076382" y="559638"/>
                  <a:pt x="4080015" y="547344"/>
                </a:cubicBezTo>
                <a:cubicBezTo>
                  <a:pt x="4083647" y="535051"/>
                  <a:pt x="4086022" y="528345"/>
                  <a:pt x="4087140" y="527228"/>
                </a:cubicBezTo>
                <a:cubicBezTo>
                  <a:pt x="4094963" y="524993"/>
                  <a:pt x="4103345" y="523875"/>
                  <a:pt x="4112285" y="523875"/>
                </a:cubicBezTo>
                <a:cubicBezTo>
                  <a:pt x="4118991" y="523875"/>
                  <a:pt x="4126535" y="524713"/>
                  <a:pt x="4134917" y="526389"/>
                </a:cubicBezTo>
                <a:cubicBezTo>
                  <a:pt x="4141623" y="526948"/>
                  <a:pt x="4150004" y="528625"/>
                  <a:pt x="4160063" y="531419"/>
                </a:cubicBezTo>
                <a:cubicBezTo>
                  <a:pt x="4166210" y="534772"/>
                  <a:pt x="4180739" y="538962"/>
                  <a:pt x="4203649" y="543992"/>
                </a:cubicBezTo>
                <a:cubicBezTo>
                  <a:pt x="4205884" y="546786"/>
                  <a:pt x="4215943" y="550697"/>
                  <a:pt x="4233825" y="555727"/>
                </a:cubicBezTo>
                <a:lnTo>
                  <a:pt x="4235501" y="557403"/>
                </a:lnTo>
                <a:cubicBezTo>
                  <a:pt x="4237736" y="566903"/>
                  <a:pt x="4242765" y="571652"/>
                  <a:pt x="4250589" y="571652"/>
                </a:cubicBezTo>
                <a:cubicBezTo>
                  <a:pt x="4255618" y="571652"/>
                  <a:pt x="4261765" y="570535"/>
                  <a:pt x="4269029" y="568300"/>
                </a:cubicBezTo>
                <a:cubicBezTo>
                  <a:pt x="4270705" y="575005"/>
                  <a:pt x="4271544" y="580314"/>
                  <a:pt x="4271544" y="584225"/>
                </a:cubicBezTo>
                <a:cubicBezTo>
                  <a:pt x="4270426" y="587019"/>
                  <a:pt x="4267073" y="595960"/>
                  <a:pt x="4261485" y="611048"/>
                </a:cubicBezTo>
                <a:cubicBezTo>
                  <a:pt x="4254780" y="620547"/>
                  <a:pt x="4247515" y="631444"/>
                  <a:pt x="4239692" y="643737"/>
                </a:cubicBezTo>
                <a:cubicBezTo>
                  <a:pt x="4239133" y="657149"/>
                  <a:pt x="4237736" y="673354"/>
                  <a:pt x="4235501" y="692353"/>
                </a:cubicBezTo>
                <a:cubicBezTo>
                  <a:pt x="4234383" y="695706"/>
                  <a:pt x="4236479" y="702411"/>
                  <a:pt x="4241787" y="712470"/>
                </a:cubicBezTo>
                <a:cubicBezTo>
                  <a:pt x="4247096" y="722528"/>
                  <a:pt x="4249750" y="728954"/>
                  <a:pt x="4249750" y="731748"/>
                </a:cubicBezTo>
                <a:cubicBezTo>
                  <a:pt x="4250868" y="731748"/>
                  <a:pt x="4252265" y="733704"/>
                  <a:pt x="4253941" y="737616"/>
                </a:cubicBezTo>
                <a:cubicBezTo>
                  <a:pt x="4255618" y="741527"/>
                  <a:pt x="4256735" y="743483"/>
                  <a:pt x="4257294" y="743483"/>
                </a:cubicBezTo>
                <a:cubicBezTo>
                  <a:pt x="4258412" y="742924"/>
                  <a:pt x="4259250" y="741527"/>
                  <a:pt x="4259809" y="739292"/>
                </a:cubicBezTo>
                <a:cubicBezTo>
                  <a:pt x="4264838" y="739292"/>
                  <a:pt x="4271544" y="731190"/>
                  <a:pt x="4279926" y="714984"/>
                </a:cubicBezTo>
                <a:cubicBezTo>
                  <a:pt x="4281043" y="711632"/>
                  <a:pt x="4281043" y="706323"/>
                  <a:pt x="4279926" y="699059"/>
                </a:cubicBezTo>
                <a:cubicBezTo>
                  <a:pt x="4278249" y="690118"/>
                  <a:pt x="4277691" y="684809"/>
                  <a:pt x="4278249" y="683133"/>
                </a:cubicBezTo>
                <a:cubicBezTo>
                  <a:pt x="4278249" y="676427"/>
                  <a:pt x="4279367" y="668883"/>
                  <a:pt x="4281602" y="660502"/>
                </a:cubicBezTo>
                <a:cubicBezTo>
                  <a:pt x="4300042" y="648767"/>
                  <a:pt x="4324630" y="642899"/>
                  <a:pt x="4355364" y="642899"/>
                </a:cubicBezTo>
                <a:cubicBezTo>
                  <a:pt x="4373804" y="642899"/>
                  <a:pt x="4389171" y="645414"/>
                  <a:pt x="4401465" y="650443"/>
                </a:cubicBezTo>
                <a:cubicBezTo>
                  <a:pt x="4405376" y="652120"/>
                  <a:pt x="4409847" y="655193"/>
                  <a:pt x="4414876" y="659663"/>
                </a:cubicBezTo>
                <a:cubicBezTo>
                  <a:pt x="4415993" y="664134"/>
                  <a:pt x="4410964" y="675310"/>
                  <a:pt x="4399788" y="693191"/>
                </a:cubicBezTo>
                <a:cubicBezTo>
                  <a:pt x="4394759" y="701014"/>
                  <a:pt x="4392244" y="712749"/>
                  <a:pt x="4392244" y="728396"/>
                </a:cubicBezTo>
                <a:cubicBezTo>
                  <a:pt x="4392244" y="733984"/>
                  <a:pt x="4389869" y="743623"/>
                  <a:pt x="4385120" y="757314"/>
                </a:cubicBezTo>
                <a:cubicBezTo>
                  <a:pt x="4380370" y="771004"/>
                  <a:pt x="4379671" y="780923"/>
                  <a:pt x="4383024" y="787070"/>
                </a:cubicBezTo>
                <a:lnTo>
                  <a:pt x="4386377" y="815569"/>
                </a:lnTo>
                <a:cubicBezTo>
                  <a:pt x="4386377" y="816127"/>
                  <a:pt x="4389171" y="818223"/>
                  <a:pt x="4394759" y="821855"/>
                </a:cubicBezTo>
                <a:cubicBezTo>
                  <a:pt x="4400347" y="825487"/>
                  <a:pt x="4403141" y="828980"/>
                  <a:pt x="4403141" y="832333"/>
                </a:cubicBezTo>
                <a:cubicBezTo>
                  <a:pt x="4398671" y="835126"/>
                  <a:pt x="4393083" y="841553"/>
                  <a:pt x="4386377" y="851611"/>
                </a:cubicBezTo>
                <a:cubicBezTo>
                  <a:pt x="4386377" y="856081"/>
                  <a:pt x="4386936" y="867816"/>
                  <a:pt x="4388053" y="886816"/>
                </a:cubicBezTo>
                <a:cubicBezTo>
                  <a:pt x="4388612" y="895197"/>
                  <a:pt x="4389730" y="911962"/>
                  <a:pt x="4391406" y="937108"/>
                </a:cubicBezTo>
                <a:cubicBezTo>
                  <a:pt x="4391965" y="947725"/>
                  <a:pt x="4391686" y="963371"/>
                  <a:pt x="4390568" y="984047"/>
                </a:cubicBezTo>
                <a:lnTo>
                  <a:pt x="4388053" y="1030148"/>
                </a:lnTo>
                <a:cubicBezTo>
                  <a:pt x="4388053" y="1031824"/>
                  <a:pt x="4388612" y="1034478"/>
                  <a:pt x="4389730" y="1038111"/>
                </a:cubicBezTo>
                <a:cubicBezTo>
                  <a:pt x="4390847" y="1041743"/>
                  <a:pt x="4391406" y="1044397"/>
                  <a:pt x="4391406" y="1046074"/>
                </a:cubicBezTo>
                <a:cubicBezTo>
                  <a:pt x="4391406" y="1050544"/>
                  <a:pt x="4390847" y="1057389"/>
                  <a:pt x="4389730" y="1066609"/>
                </a:cubicBezTo>
                <a:cubicBezTo>
                  <a:pt x="4388612" y="1075830"/>
                  <a:pt x="4388053" y="1082675"/>
                  <a:pt x="4388053" y="1087145"/>
                </a:cubicBezTo>
                <a:cubicBezTo>
                  <a:pt x="4390289" y="1091057"/>
                  <a:pt x="4390847" y="1096086"/>
                  <a:pt x="4389730" y="1102233"/>
                </a:cubicBezTo>
                <a:cubicBezTo>
                  <a:pt x="4387495" y="1115644"/>
                  <a:pt x="4384421" y="1132129"/>
                  <a:pt x="4380510" y="1151687"/>
                </a:cubicBezTo>
                <a:cubicBezTo>
                  <a:pt x="4376598" y="1167892"/>
                  <a:pt x="4371289" y="1183538"/>
                  <a:pt x="4364584" y="1198626"/>
                </a:cubicBezTo>
                <a:cubicBezTo>
                  <a:pt x="4364584" y="1198626"/>
                  <a:pt x="4360113" y="1208684"/>
                  <a:pt x="4351173" y="1228801"/>
                </a:cubicBezTo>
                <a:cubicBezTo>
                  <a:pt x="4344467" y="1238301"/>
                  <a:pt x="4334688" y="1252271"/>
                  <a:pt x="4321835" y="1270711"/>
                </a:cubicBezTo>
                <a:cubicBezTo>
                  <a:pt x="4312336" y="1275740"/>
                  <a:pt x="4303395" y="1283284"/>
                  <a:pt x="4295013" y="1293342"/>
                </a:cubicBezTo>
                <a:cubicBezTo>
                  <a:pt x="4291102" y="1298372"/>
                  <a:pt x="4283558" y="1307871"/>
                  <a:pt x="4272382" y="1321841"/>
                </a:cubicBezTo>
                <a:cubicBezTo>
                  <a:pt x="4271264" y="1325194"/>
                  <a:pt x="4269588" y="1328826"/>
                  <a:pt x="4267352" y="1332738"/>
                </a:cubicBezTo>
                <a:cubicBezTo>
                  <a:pt x="4260647" y="1339443"/>
                  <a:pt x="4250030" y="1346987"/>
                  <a:pt x="4235501" y="1355369"/>
                </a:cubicBezTo>
                <a:cubicBezTo>
                  <a:pt x="4229354" y="1358163"/>
                  <a:pt x="4218737" y="1362354"/>
                  <a:pt x="4203649" y="1367942"/>
                </a:cubicBezTo>
                <a:cubicBezTo>
                  <a:pt x="4192473" y="1370736"/>
                  <a:pt x="4176548" y="1366266"/>
                  <a:pt x="4155872" y="1354531"/>
                </a:cubicBezTo>
                <a:cubicBezTo>
                  <a:pt x="4153078" y="1348384"/>
                  <a:pt x="4147490" y="1340002"/>
                  <a:pt x="4139108" y="1329385"/>
                </a:cubicBezTo>
                <a:cubicBezTo>
                  <a:pt x="4139108" y="1327150"/>
                  <a:pt x="4134079" y="1315136"/>
                  <a:pt x="4124020" y="1293342"/>
                </a:cubicBezTo>
                <a:lnTo>
                  <a:pt x="4124020" y="1291666"/>
                </a:lnTo>
                <a:cubicBezTo>
                  <a:pt x="4125697" y="1291666"/>
                  <a:pt x="4128211" y="1291387"/>
                  <a:pt x="4131564" y="1290828"/>
                </a:cubicBezTo>
                <a:cubicBezTo>
                  <a:pt x="4129888" y="1284122"/>
                  <a:pt x="4128770" y="1275461"/>
                  <a:pt x="4128211" y="1264844"/>
                </a:cubicBezTo>
                <a:cubicBezTo>
                  <a:pt x="4129888" y="1263726"/>
                  <a:pt x="4132123" y="1261770"/>
                  <a:pt x="4134917" y="1258976"/>
                </a:cubicBezTo>
                <a:cubicBezTo>
                  <a:pt x="4134917" y="1257300"/>
                  <a:pt x="4135196" y="1254785"/>
                  <a:pt x="4135755" y="1251433"/>
                </a:cubicBezTo>
                <a:cubicBezTo>
                  <a:pt x="4135755" y="1244168"/>
                  <a:pt x="4140784" y="1240536"/>
                  <a:pt x="4150843" y="1240536"/>
                </a:cubicBezTo>
                <a:lnTo>
                  <a:pt x="4151681" y="1238860"/>
                </a:lnTo>
                <a:cubicBezTo>
                  <a:pt x="4150563" y="1232713"/>
                  <a:pt x="4150004" y="1227684"/>
                  <a:pt x="4150004" y="1223772"/>
                </a:cubicBezTo>
                <a:cubicBezTo>
                  <a:pt x="4151681" y="1217066"/>
                  <a:pt x="4153637" y="1206449"/>
                  <a:pt x="4155872" y="1191920"/>
                </a:cubicBezTo>
                <a:cubicBezTo>
                  <a:pt x="4156989" y="1161745"/>
                  <a:pt x="4161180" y="1131849"/>
                  <a:pt x="4168445" y="1102233"/>
                </a:cubicBezTo>
                <a:cubicBezTo>
                  <a:pt x="4171239" y="1091057"/>
                  <a:pt x="4175430" y="1086866"/>
                  <a:pt x="4181018" y="1089660"/>
                </a:cubicBezTo>
                <a:cubicBezTo>
                  <a:pt x="4181577" y="1090777"/>
                  <a:pt x="4181856" y="1092454"/>
                  <a:pt x="4181856" y="1094689"/>
                </a:cubicBezTo>
                <a:cubicBezTo>
                  <a:pt x="4181856" y="1098042"/>
                  <a:pt x="4180599" y="1103211"/>
                  <a:pt x="4178084" y="1110196"/>
                </a:cubicBezTo>
                <a:cubicBezTo>
                  <a:pt x="4175570" y="1117181"/>
                  <a:pt x="4174312" y="1122070"/>
                  <a:pt x="4174312" y="1124864"/>
                </a:cubicBezTo>
                <a:lnTo>
                  <a:pt x="4165930" y="1169289"/>
                </a:lnTo>
                <a:cubicBezTo>
                  <a:pt x="4167048" y="1169848"/>
                  <a:pt x="4168166" y="1170127"/>
                  <a:pt x="4169283" y="1170127"/>
                </a:cubicBezTo>
                <a:cubicBezTo>
                  <a:pt x="4171518" y="1165098"/>
                  <a:pt x="4174592" y="1159231"/>
                  <a:pt x="4178503" y="1152525"/>
                </a:cubicBezTo>
                <a:lnTo>
                  <a:pt x="4180180" y="1151687"/>
                </a:lnTo>
                <a:lnTo>
                  <a:pt x="4181856" y="1153363"/>
                </a:lnTo>
                <a:cubicBezTo>
                  <a:pt x="4181297" y="1157275"/>
                  <a:pt x="4181856" y="1162304"/>
                  <a:pt x="4183533" y="1168451"/>
                </a:cubicBezTo>
                <a:cubicBezTo>
                  <a:pt x="4188562" y="1174039"/>
                  <a:pt x="4191356" y="1173201"/>
                  <a:pt x="4191915" y="1165936"/>
                </a:cubicBezTo>
                <a:cubicBezTo>
                  <a:pt x="4191915" y="1164260"/>
                  <a:pt x="4192194" y="1160628"/>
                  <a:pt x="4192753" y="1155039"/>
                </a:cubicBezTo>
                <a:cubicBezTo>
                  <a:pt x="4191635" y="1153363"/>
                  <a:pt x="4190518" y="1150849"/>
                  <a:pt x="4189400" y="1147496"/>
                </a:cubicBezTo>
                <a:cubicBezTo>
                  <a:pt x="4191076" y="1145260"/>
                  <a:pt x="4192473" y="1141069"/>
                  <a:pt x="4193591" y="1134923"/>
                </a:cubicBezTo>
                <a:cubicBezTo>
                  <a:pt x="4192473" y="1132129"/>
                  <a:pt x="4191356" y="1129055"/>
                  <a:pt x="4190238" y="1125702"/>
                </a:cubicBezTo>
                <a:cubicBezTo>
                  <a:pt x="4189679" y="1124585"/>
                  <a:pt x="4189400" y="1123467"/>
                  <a:pt x="4189400" y="1122350"/>
                </a:cubicBezTo>
                <a:cubicBezTo>
                  <a:pt x="4189400" y="1120673"/>
                  <a:pt x="4190238" y="1119276"/>
                  <a:pt x="4191915" y="1118159"/>
                </a:cubicBezTo>
                <a:cubicBezTo>
                  <a:pt x="4194150" y="1119276"/>
                  <a:pt x="4197223" y="1120394"/>
                  <a:pt x="4201135" y="1121512"/>
                </a:cubicBezTo>
                <a:lnTo>
                  <a:pt x="4202811" y="1120673"/>
                </a:lnTo>
                <a:cubicBezTo>
                  <a:pt x="4203929" y="1114526"/>
                  <a:pt x="4206723" y="1105586"/>
                  <a:pt x="4211193" y="1093851"/>
                </a:cubicBezTo>
                <a:cubicBezTo>
                  <a:pt x="4214546" y="1085469"/>
                  <a:pt x="4225722" y="1062558"/>
                  <a:pt x="4244721" y="1025118"/>
                </a:cubicBezTo>
                <a:cubicBezTo>
                  <a:pt x="4251985" y="1011148"/>
                  <a:pt x="4258132" y="1004164"/>
                  <a:pt x="4263161" y="1004164"/>
                </a:cubicBezTo>
                <a:cubicBezTo>
                  <a:pt x="4264838" y="1004164"/>
                  <a:pt x="4265955" y="1004722"/>
                  <a:pt x="4266514" y="1005840"/>
                </a:cubicBezTo>
                <a:cubicBezTo>
                  <a:pt x="4267073" y="1006399"/>
                  <a:pt x="4262603" y="1015619"/>
                  <a:pt x="4253103" y="1033501"/>
                </a:cubicBezTo>
                <a:cubicBezTo>
                  <a:pt x="4222928" y="1091057"/>
                  <a:pt x="4207840" y="1141908"/>
                  <a:pt x="4207840" y="1186053"/>
                </a:cubicBezTo>
                <a:cubicBezTo>
                  <a:pt x="4207840" y="1209522"/>
                  <a:pt x="4210634" y="1226287"/>
                  <a:pt x="4216222" y="1236345"/>
                </a:cubicBezTo>
                <a:cubicBezTo>
                  <a:pt x="4224605" y="1242492"/>
                  <a:pt x="4234663" y="1247241"/>
                  <a:pt x="4246398" y="1250594"/>
                </a:cubicBezTo>
                <a:cubicBezTo>
                  <a:pt x="4248633" y="1247241"/>
                  <a:pt x="4251706" y="1243051"/>
                  <a:pt x="4255618" y="1238021"/>
                </a:cubicBezTo>
                <a:cubicBezTo>
                  <a:pt x="4260647" y="1234668"/>
                  <a:pt x="4271264" y="1222654"/>
                  <a:pt x="4287469" y="1201979"/>
                </a:cubicBezTo>
                <a:cubicBezTo>
                  <a:pt x="4288587" y="1196949"/>
                  <a:pt x="4295851" y="1180185"/>
                  <a:pt x="4309262" y="1151687"/>
                </a:cubicBezTo>
                <a:cubicBezTo>
                  <a:pt x="4311498" y="1138834"/>
                  <a:pt x="4315130" y="1119556"/>
                  <a:pt x="4320159" y="1093851"/>
                </a:cubicBezTo>
                <a:cubicBezTo>
                  <a:pt x="4323512" y="1084910"/>
                  <a:pt x="4328262" y="1071499"/>
                  <a:pt x="4334409" y="1053617"/>
                </a:cubicBezTo>
                <a:cubicBezTo>
                  <a:pt x="4334409" y="1043559"/>
                  <a:pt x="4335806" y="1029868"/>
                  <a:pt x="4338600" y="1012545"/>
                </a:cubicBezTo>
                <a:cubicBezTo>
                  <a:pt x="4341394" y="992429"/>
                  <a:pt x="4343070" y="978738"/>
                  <a:pt x="4343629" y="971474"/>
                </a:cubicBezTo>
                <a:cubicBezTo>
                  <a:pt x="4344746" y="955827"/>
                  <a:pt x="4344188" y="939343"/>
                  <a:pt x="4341952" y="922020"/>
                </a:cubicBezTo>
                <a:cubicBezTo>
                  <a:pt x="4341952" y="919226"/>
                  <a:pt x="4341394" y="914895"/>
                  <a:pt x="4340276" y="909028"/>
                </a:cubicBezTo>
                <a:cubicBezTo>
                  <a:pt x="4339158" y="903160"/>
                  <a:pt x="4338600" y="898830"/>
                  <a:pt x="4338600" y="896036"/>
                </a:cubicBezTo>
                <a:cubicBezTo>
                  <a:pt x="4338600" y="846303"/>
                  <a:pt x="4334129" y="801319"/>
                  <a:pt x="4325188" y="761085"/>
                </a:cubicBezTo>
                <a:cubicBezTo>
                  <a:pt x="4324071" y="756056"/>
                  <a:pt x="4322115" y="747954"/>
                  <a:pt x="4319321" y="736778"/>
                </a:cubicBezTo>
                <a:cubicBezTo>
                  <a:pt x="4314292" y="734542"/>
                  <a:pt x="4309262" y="738175"/>
                  <a:pt x="4304233" y="747674"/>
                </a:cubicBezTo>
                <a:cubicBezTo>
                  <a:pt x="4301439" y="754939"/>
                  <a:pt x="4298366" y="762482"/>
                  <a:pt x="4295013" y="770306"/>
                </a:cubicBezTo>
                <a:cubicBezTo>
                  <a:pt x="4293337" y="773100"/>
                  <a:pt x="4290263" y="777570"/>
                  <a:pt x="4285793" y="783717"/>
                </a:cubicBezTo>
                <a:lnTo>
                  <a:pt x="4267352" y="802157"/>
                </a:lnTo>
                <a:cubicBezTo>
                  <a:pt x="4261206" y="808304"/>
                  <a:pt x="4250030" y="813333"/>
                  <a:pt x="4233825" y="817245"/>
                </a:cubicBezTo>
                <a:cubicBezTo>
                  <a:pt x="4229354" y="819480"/>
                  <a:pt x="4219296" y="821995"/>
                  <a:pt x="4203649" y="824789"/>
                </a:cubicBezTo>
                <a:cubicBezTo>
                  <a:pt x="4195826" y="826465"/>
                  <a:pt x="4186885" y="823671"/>
                  <a:pt x="4176827" y="816407"/>
                </a:cubicBezTo>
                <a:cubicBezTo>
                  <a:pt x="4166769" y="809142"/>
                  <a:pt x="4159225" y="801319"/>
                  <a:pt x="4154195" y="792937"/>
                </a:cubicBezTo>
                <a:cubicBezTo>
                  <a:pt x="4130167" y="754380"/>
                  <a:pt x="4114241" y="711352"/>
                  <a:pt x="4106418" y="663854"/>
                </a:cubicBezTo>
                <a:cubicBezTo>
                  <a:pt x="4104742" y="636473"/>
                  <a:pt x="4100551" y="623621"/>
                  <a:pt x="4093845" y="625297"/>
                </a:cubicBezTo>
                <a:cubicBezTo>
                  <a:pt x="4086581" y="626974"/>
                  <a:pt x="4079875" y="630606"/>
                  <a:pt x="4073728" y="636194"/>
                </a:cubicBezTo>
                <a:cubicBezTo>
                  <a:pt x="4069817" y="639547"/>
                  <a:pt x="4067861" y="640385"/>
                  <a:pt x="4067861" y="638708"/>
                </a:cubicBezTo>
                <a:cubicBezTo>
                  <a:pt x="4065067" y="634797"/>
                  <a:pt x="4063670" y="628929"/>
                  <a:pt x="4063670" y="621106"/>
                </a:cubicBezTo>
                <a:lnTo>
                  <a:pt x="4064385" y="615439"/>
                </a:lnTo>
                <a:lnTo>
                  <a:pt x="4062632" y="615972"/>
                </a:lnTo>
                <a:cubicBezTo>
                  <a:pt x="4058650" y="616601"/>
                  <a:pt x="4049954" y="616915"/>
                  <a:pt x="4036543" y="616915"/>
                </a:cubicBezTo>
                <a:lnTo>
                  <a:pt x="4010559" y="616915"/>
                </a:lnTo>
                <a:cubicBezTo>
                  <a:pt x="4004412" y="616915"/>
                  <a:pt x="4001618" y="614959"/>
                  <a:pt x="4002177" y="611048"/>
                </a:cubicBezTo>
                <a:cubicBezTo>
                  <a:pt x="4002735" y="610489"/>
                  <a:pt x="4010559" y="610489"/>
                  <a:pt x="4025646" y="611048"/>
                </a:cubicBezTo>
                <a:cubicBezTo>
                  <a:pt x="4028999" y="611048"/>
                  <a:pt x="4033958" y="611118"/>
                  <a:pt x="4040524" y="611257"/>
                </a:cubicBezTo>
                <a:lnTo>
                  <a:pt x="4064833" y="611881"/>
                </a:lnTo>
                <a:lnTo>
                  <a:pt x="4065684" y="605134"/>
                </a:lnTo>
                <a:lnTo>
                  <a:pt x="4029588" y="604237"/>
                </a:lnTo>
                <a:cubicBezTo>
                  <a:pt x="3946772" y="602282"/>
                  <a:pt x="3904386" y="602037"/>
                  <a:pt x="3902431" y="603504"/>
                </a:cubicBezTo>
                <a:cubicBezTo>
                  <a:pt x="3900195" y="607415"/>
                  <a:pt x="3899637" y="609651"/>
                  <a:pt x="3900754" y="610209"/>
                </a:cubicBezTo>
                <a:cubicBezTo>
                  <a:pt x="3904107" y="611327"/>
                  <a:pt x="3913886" y="611048"/>
                  <a:pt x="3930091" y="609371"/>
                </a:cubicBezTo>
                <a:cubicBezTo>
                  <a:pt x="3945179" y="607695"/>
                  <a:pt x="3953840" y="607974"/>
                  <a:pt x="3956075" y="610209"/>
                </a:cubicBezTo>
                <a:cubicBezTo>
                  <a:pt x="3956075" y="611327"/>
                  <a:pt x="3955796" y="612724"/>
                  <a:pt x="3955237" y="614401"/>
                </a:cubicBezTo>
                <a:cubicBezTo>
                  <a:pt x="3947414" y="613842"/>
                  <a:pt x="3937076" y="614959"/>
                  <a:pt x="3924224" y="617753"/>
                </a:cubicBezTo>
                <a:cubicBezTo>
                  <a:pt x="3924224" y="618871"/>
                  <a:pt x="3923944" y="620827"/>
                  <a:pt x="3923386" y="623621"/>
                </a:cubicBezTo>
                <a:cubicBezTo>
                  <a:pt x="3922827" y="624179"/>
                  <a:pt x="3921709" y="624459"/>
                  <a:pt x="3920033" y="624459"/>
                </a:cubicBezTo>
                <a:lnTo>
                  <a:pt x="3918357" y="624459"/>
                </a:lnTo>
                <a:lnTo>
                  <a:pt x="3915842" y="621944"/>
                </a:lnTo>
                <a:cubicBezTo>
                  <a:pt x="3916959" y="619709"/>
                  <a:pt x="3917518" y="618312"/>
                  <a:pt x="3917518" y="617753"/>
                </a:cubicBezTo>
                <a:cubicBezTo>
                  <a:pt x="3916401" y="616077"/>
                  <a:pt x="3913886" y="614959"/>
                  <a:pt x="3909974" y="614401"/>
                </a:cubicBezTo>
                <a:cubicBezTo>
                  <a:pt x="3908298" y="614959"/>
                  <a:pt x="3907460" y="616636"/>
                  <a:pt x="3907460" y="619430"/>
                </a:cubicBezTo>
                <a:cubicBezTo>
                  <a:pt x="3908018" y="618871"/>
                  <a:pt x="3909136" y="618871"/>
                  <a:pt x="3910812" y="619430"/>
                </a:cubicBezTo>
                <a:lnTo>
                  <a:pt x="3911651" y="620268"/>
                </a:lnTo>
                <a:lnTo>
                  <a:pt x="3910812" y="621944"/>
                </a:lnTo>
                <a:cubicBezTo>
                  <a:pt x="3895725" y="622503"/>
                  <a:pt x="3872814" y="623900"/>
                  <a:pt x="3842080" y="626135"/>
                </a:cubicBezTo>
                <a:cubicBezTo>
                  <a:pt x="3826434" y="630047"/>
                  <a:pt x="3815817" y="632003"/>
                  <a:pt x="3810229" y="632003"/>
                </a:cubicBezTo>
                <a:cubicBezTo>
                  <a:pt x="3801288" y="632003"/>
                  <a:pt x="3795351" y="631933"/>
                  <a:pt x="3792417" y="631793"/>
                </a:cubicBezTo>
                <a:lnTo>
                  <a:pt x="3791110" y="631634"/>
                </a:lnTo>
                <a:lnTo>
                  <a:pt x="3783825" y="633889"/>
                </a:lnTo>
                <a:cubicBezTo>
                  <a:pt x="3782149" y="635425"/>
                  <a:pt x="3781730" y="637591"/>
                  <a:pt x="3782568" y="640385"/>
                </a:cubicBezTo>
                <a:lnTo>
                  <a:pt x="3783406" y="641223"/>
                </a:lnTo>
                <a:cubicBezTo>
                  <a:pt x="3788994" y="640664"/>
                  <a:pt x="3795420" y="640664"/>
                  <a:pt x="3802685" y="641223"/>
                </a:cubicBezTo>
                <a:lnTo>
                  <a:pt x="3803523" y="642899"/>
                </a:lnTo>
                <a:lnTo>
                  <a:pt x="3803523" y="644576"/>
                </a:lnTo>
                <a:lnTo>
                  <a:pt x="3801846" y="645414"/>
                </a:lnTo>
                <a:lnTo>
                  <a:pt x="3785083" y="646252"/>
                </a:lnTo>
                <a:cubicBezTo>
                  <a:pt x="3781171" y="644576"/>
                  <a:pt x="3774745" y="643458"/>
                  <a:pt x="3765804" y="642899"/>
                </a:cubicBezTo>
                <a:cubicBezTo>
                  <a:pt x="3762451" y="644017"/>
                  <a:pt x="3763848" y="652399"/>
                  <a:pt x="3769995" y="668045"/>
                </a:cubicBezTo>
                <a:lnTo>
                  <a:pt x="3780053" y="693191"/>
                </a:lnTo>
                <a:cubicBezTo>
                  <a:pt x="3791788" y="722249"/>
                  <a:pt x="3801288" y="742924"/>
                  <a:pt x="3808552" y="755218"/>
                </a:cubicBezTo>
                <a:cubicBezTo>
                  <a:pt x="3834257" y="798246"/>
                  <a:pt x="3865550" y="831215"/>
                  <a:pt x="3902431" y="854126"/>
                </a:cubicBezTo>
                <a:cubicBezTo>
                  <a:pt x="3911930" y="860273"/>
                  <a:pt x="3927856" y="868375"/>
                  <a:pt x="3950208" y="878433"/>
                </a:cubicBezTo>
                <a:cubicBezTo>
                  <a:pt x="3968090" y="883463"/>
                  <a:pt x="3996588" y="885977"/>
                  <a:pt x="4035704" y="885977"/>
                </a:cubicBezTo>
                <a:cubicBezTo>
                  <a:pt x="4051910" y="885977"/>
                  <a:pt x="4090746" y="880669"/>
                  <a:pt x="4152214" y="870051"/>
                </a:cubicBezTo>
                <a:cubicBezTo>
                  <a:pt x="4163949" y="866140"/>
                  <a:pt x="4182390" y="861390"/>
                  <a:pt x="4207535" y="855802"/>
                </a:cubicBezTo>
                <a:cubicBezTo>
                  <a:pt x="4210888" y="856361"/>
                  <a:pt x="4214521" y="856640"/>
                  <a:pt x="4218432" y="856640"/>
                </a:cubicBezTo>
                <a:cubicBezTo>
                  <a:pt x="4212285" y="861670"/>
                  <a:pt x="4207815" y="865022"/>
                  <a:pt x="4205021" y="866699"/>
                </a:cubicBezTo>
                <a:cubicBezTo>
                  <a:pt x="4199433" y="870051"/>
                  <a:pt x="4193286" y="872007"/>
                  <a:pt x="4186581" y="872566"/>
                </a:cubicBezTo>
                <a:cubicBezTo>
                  <a:pt x="4186022" y="874243"/>
                  <a:pt x="4184345" y="876198"/>
                  <a:pt x="4181551" y="878433"/>
                </a:cubicBezTo>
                <a:lnTo>
                  <a:pt x="4151376" y="885977"/>
                </a:lnTo>
                <a:cubicBezTo>
                  <a:pt x="4137965" y="891006"/>
                  <a:pt x="4126789" y="894359"/>
                  <a:pt x="4117848" y="896036"/>
                </a:cubicBezTo>
                <a:cubicBezTo>
                  <a:pt x="4116731" y="896036"/>
                  <a:pt x="4113657" y="896874"/>
                  <a:pt x="4108628" y="898550"/>
                </a:cubicBezTo>
                <a:cubicBezTo>
                  <a:pt x="4094099" y="899109"/>
                  <a:pt x="4079011" y="900506"/>
                  <a:pt x="4063365" y="902741"/>
                </a:cubicBezTo>
                <a:lnTo>
                  <a:pt x="4063365" y="905256"/>
                </a:lnTo>
                <a:cubicBezTo>
                  <a:pt x="4063924" y="905815"/>
                  <a:pt x="4080129" y="904697"/>
                  <a:pt x="4111981" y="901903"/>
                </a:cubicBezTo>
                <a:cubicBezTo>
                  <a:pt x="4129862" y="900227"/>
                  <a:pt x="4153052" y="894639"/>
                  <a:pt x="4181551" y="885139"/>
                </a:cubicBezTo>
                <a:cubicBezTo>
                  <a:pt x="4202786" y="877875"/>
                  <a:pt x="4213403" y="875081"/>
                  <a:pt x="4213403" y="876757"/>
                </a:cubicBezTo>
                <a:cubicBezTo>
                  <a:pt x="4198315" y="884021"/>
                  <a:pt x="4170934" y="893242"/>
                  <a:pt x="4131259" y="904418"/>
                </a:cubicBezTo>
                <a:lnTo>
                  <a:pt x="4122877" y="904418"/>
                </a:lnTo>
                <a:cubicBezTo>
                  <a:pt x="4117848" y="906094"/>
                  <a:pt x="4109746" y="908050"/>
                  <a:pt x="4098569" y="910285"/>
                </a:cubicBezTo>
                <a:cubicBezTo>
                  <a:pt x="4092981" y="909167"/>
                  <a:pt x="4082644" y="908888"/>
                  <a:pt x="4067556" y="909447"/>
                </a:cubicBezTo>
                <a:lnTo>
                  <a:pt x="4066718" y="911123"/>
                </a:lnTo>
                <a:lnTo>
                  <a:pt x="4067556" y="911962"/>
                </a:lnTo>
                <a:lnTo>
                  <a:pt x="4073424" y="912800"/>
                </a:lnTo>
                <a:cubicBezTo>
                  <a:pt x="4073982" y="913359"/>
                  <a:pt x="4073982" y="913917"/>
                  <a:pt x="4073424" y="914476"/>
                </a:cubicBezTo>
                <a:cubicBezTo>
                  <a:pt x="4073424" y="915035"/>
                  <a:pt x="4073144" y="915314"/>
                  <a:pt x="4072585" y="915314"/>
                </a:cubicBezTo>
                <a:lnTo>
                  <a:pt x="4056660" y="915314"/>
                </a:lnTo>
                <a:cubicBezTo>
                  <a:pt x="4056660" y="913638"/>
                  <a:pt x="4055821" y="911962"/>
                  <a:pt x="4054145" y="910285"/>
                </a:cubicBezTo>
                <a:cubicBezTo>
                  <a:pt x="4057498" y="910285"/>
                  <a:pt x="4054424" y="911962"/>
                  <a:pt x="4044925" y="915314"/>
                </a:cubicBezTo>
                <a:cubicBezTo>
                  <a:pt x="4042131" y="916432"/>
                  <a:pt x="4034028" y="917270"/>
                  <a:pt x="4020617" y="917829"/>
                </a:cubicBezTo>
                <a:cubicBezTo>
                  <a:pt x="4008323" y="918388"/>
                  <a:pt x="3990162" y="916572"/>
                  <a:pt x="3966134" y="912381"/>
                </a:cubicBezTo>
                <a:cubicBezTo>
                  <a:pt x="3942105" y="908190"/>
                  <a:pt x="3923665" y="903580"/>
                  <a:pt x="3910812" y="898550"/>
                </a:cubicBezTo>
                <a:cubicBezTo>
                  <a:pt x="3904107" y="896315"/>
                  <a:pt x="3897681" y="893521"/>
                  <a:pt x="3891534" y="890168"/>
                </a:cubicBezTo>
                <a:lnTo>
                  <a:pt x="3891534" y="889330"/>
                </a:lnTo>
                <a:lnTo>
                  <a:pt x="3892372" y="887654"/>
                </a:lnTo>
                <a:cubicBezTo>
                  <a:pt x="3901872" y="892124"/>
                  <a:pt x="3913607" y="896036"/>
                  <a:pt x="3927577" y="899389"/>
                </a:cubicBezTo>
                <a:lnTo>
                  <a:pt x="3928415" y="898550"/>
                </a:lnTo>
                <a:lnTo>
                  <a:pt x="3928415" y="896874"/>
                </a:lnTo>
                <a:cubicBezTo>
                  <a:pt x="3920592" y="890727"/>
                  <a:pt x="3908577" y="885139"/>
                  <a:pt x="3892372" y="880110"/>
                </a:cubicBezTo>
                <a:lnTo>
                  <a:pt x="3888181" y="880948"/>
                </a:lnTo>
                <a:cubicBezTo>
                  <a:pt x="3884270" y="878154"/>
                  <a:pt x="3879240" y="874801"/>
                  <a:pt x="3873094" y="870890"/>
                </a:cubicBezTo>
                <a:cubicBezTo>
                  <a:pt x="3871417" y="870331"/>
                  <a:pt x="3868623" y="869493"/>
                  <a:pt x="3864712" y="868375"/>
                </a:cubicBezTo>
                <a:cubicBezTo>
                  <a:pt x="3863035" y="866699"/>
                  <a:pt x="3856050" y="862508"/>
                  <a:pt x="3843757" y="855802"/>
                </a:cubicBezTo>
                <a:cubicBezTo>
                  <a:pt x="3838727" y="853008"/>
                  <a:pt x="3835933" y="849655"/>
                  <a:pt x="3835375" y="845744"/>
                </a:cubicBezTo>
                <a:cubicBezTo>
                  <a:pt x="3832022" y="844626"/>
                  <a:pt x="3826993" y="842670"/>
                  <a:pt x="3820287" y="839876"/>
                </a:cubicBezTo>
                <a:cubicBezTo>
                  <a:pt x="3818052" y="836523"/>
                  <a:pt x="3814140" y="832053"/>
                  <a:pt x="3808552" y="826465"/>
                </a:cubicBezTo>
                <a:lnTo>
                  <a:pt x="3802685" y="826465"/>
                </a:lnTo>
                <a:cubicBezTo>
                  <a:pt x="3801567" y="824789"/>
                  <a:pt x="3798773" y="821715"/>
                  <a:pt x="3794303" y="817245"/>
                </a:cubicBezTo>
                <a:cubicBezTo>
                  <a:pt x="3776980" y="799363"/>
                  <a:pt x="3760775" y="777570"/>
                  <a:pt x="3745687" y="751865"/>
                </a:cubicBezTo>
                <a:cubicBezTo>
                  <a:pt x="3729482" y="723925"/>
                  <a:pt x="3719144" y="699338"/>
                  <a:pt x="3714674" y="678104"/>
                </a:cubicBezTo>
                <a:cubicBezTo>
                  <a:pt x="3712998" y="668604"/>
                  <a:pt x="3710762" y="659384"/>
                  <a:pt x="3707968" y="650443"/>
                </a:cubicBezTo>
                <a:cubicBezTo>
                  <a:pt x="3704615" y="649326"/>
                  <a:pt x="3696792" y="648208"/>
                  <a:pt x="3684499" y="647090"/>
                </a:cubicBezTo>
                <a:cubicBezTo>
                  <a:pt x="3674021" y="645833"/>
                  <a:pt x="3662444" y="652748"/>
                  <a:pt x="3649766" y="667836"/>
                </a:cubicBezTo>
                <a:lnTo>
                  <a:pt x="3640334" y="680715"/>
                </a:lnTo>
                <a:lnTo>
                  <a:pt x="3649861" y="690467"/>
                </a:lnTo>
                <a:cubicBezTo>
                  <a:pt x="3656392" y="699268"/>
                  <a:pt x="3661334" y="708558"/>
                  <a:pt x="3664687" y="718337"/>
                </a:cubicBezTo>
                <a:cubicBezTo>
                  <a:pt x="3667481" y="726719"/>
                  <a:pt x="3668878" y="732587"/>
                  <a:pt x="3668878" y="735939"/>
                </a:cubicBezTo>
                <a:cubicBezTo>
                  <a:pt x="3668878" y="737057"/>
                  <a:pt x="3667760" y="739991"/>
                  <a:pt x="3665525" y="744741"/>
                </a:cubicBezTo>
                <a:cubicBezTo>
                  <a:pt x="3663290" y="749490"/>
                  <a:pt x="3661893" y="752703"/>
                  <a:pt x="3661334" y="754380"/>
                </a:cubicBezTo>
                <a:cubicBezTo>
                  <a:pt x="3660775" y="759968"/>
                  <a:pt x="3659657" y="764997"/>
                  <a:pt x="3657981" y="769468"/>
                </a:cubicBezTo>
                <a:cubicBezTo>
                  <a:pt x="3657422" y="770026"/>
                  <a:pt x="3655187" y="770585"/>
                  <a:pt x="3651275" y="771144"/>
                </a:cubicBezTo>
                <a:lnTo>
                  <a:pt x="3650437" y="772820"/>
                </a:lnTo>
                <a:cubicBezTo>
                  <a:pt x="3651555" y="780085"/>
                  <a:pt x="3649599" y="784834"/>
                  <a:pt x="3644570" y="787070"/>
                </a:cubicBezTo>
                <a:cubicBezTo>
                  <a:pt x="3636747" y="790422"/>
                  <a:pt x="3632556" y="792378"/>
                  <a:pt x="3631997" y="792937"/>
                </a:cubicBezTo>
                <a:cubicBezTo>
                  <a:pt x="3625850" y="801878"/>
                  <a:pt x="3619983" y="808304"/>
                  <a:pt x="3614395" y="812216"/>
                </a:cubicBezTo>
                <a:cubicBezTo>
                  <a:pt x="3603218" y="820039"/>
                  <a:pt x="3585616" y="828700"/>
                  <a:pt x="3561588" y="838200"/>
                </a:cubicBezTo>
                <a:lnTo>
                  <a:pt x="3560750" y="839038"/>
                </a:lnTo>
                <a:lnTo>
                  <a:pt x="3561588" y="848258"/>
                </a:lnTo>
                <a:cubicBezTo>
                  <a:pt x="3551530" y="850493"/>
                  <a:pt x="3545383" y="852170"/>
                  <a:pt x="3543148" y="853288"/>
                </a:cubicBezTo>
                <a:cubicBezTo>
                  <a:pt x="3538118" y="856640"/>
                  <a:pt x="3533369" y="860273"/>
                  <a:pt x="3528898" y="864184"/>
                </a:cubicBezTo>
                <a:cubicBezTo>
                  <a:pt x="3522193" y="865860"/>
                  <a:pt x="3513252" y="868934"/>
                  <a:pt x="3502076" y="873404"/>
                </a:cubicBezTo>
                <a:cubicBezTo>
                  <a:pt x="3499282" y="875081"/>
                  <a:pt x="3495929" y="877036"/>
                  <a:pt x="3492017" y="879272"/>
                </a:cubicBezTo>
                <a:cubicBezTo>
                  <a:pt x="3489782" y="878713"/>
                  <a:pt x="3486709" y="878433"/>
                  <a:pt x="3482797" y="878433"/>
                </a:cubicBezTo>
                <a:cubicBezTo>
                  <a:pt x="3482238" y="880669"/>
                  <a:pt x="3481121" y="883183"/>
                  <a:pt x="3479444" y="885977"/>
                </a:cubicBezTo>
                <a:cubicBezTo>
                  <a:pt x="3476092" y="888771"/>
                  <a:pt x="3469666" y="890587"/>
                  <a:pt x="3460166" y="891426"/>
                </a:cubicBezTo>
                <a:cubicBezTo>
                  <a:pt x="3450666" y="892264"/>
                  <a:pt x="3444380" y="893521"/>
                  <a:pt x="3441306" y="895197"/>
                </a:cubicBezTo>
                <a:cubicBezTo>
                  <a:pt x="3438233" y="896874"/>
                  <a:pt x="3433902" y="899389"/>
                  <a:pt x="3428314" y="902741"/>
                </a:cubicBezTo>
                <a:cubicBezTo>
                  <a:pt x="3424961" y="902182"/>
                  <a:pt x="3420491" y="902182"/>
                  <a:pt x="3414903" y="902741"/>
                </a:cubicBezTo>
                <a:cubicBezTo>
                  <a:pt x="3414344" y="903300"/>
                  <a:pt x="3413786" y="904697"/>
                  <a:pt x="3413227" y="906932"/>
                </a:cubicBezTo>
                <a:lnTo>
                  <a:pt x="3411550" y="907770"/>
                </a:lnTo>
                <a:cubicBezTo>
                  <a:pt x="3408198" y="906094"/>
                  <a:pt x="3404565" y="905256"/>
                  <a:pt x="3400654" y="905256"/>
                </a:cubicBezTo>
                <a:cubicBezTo>
                  <a:pt x="3396742" y="905256"/>
                  <a:pt x="3388639" y="907351"/>
                  <a:pt x="3376346" y="911542"/>
                </a:cubicBezTo>
                <a:cubicBezTo>
                  <a:pt x="3364052" y="915733"/>
                  <a:pt x="3355670" y="917270"/>
                  <a:pt x="3351200" y="916153"/>
                </a:cubicBezTo>
                <a:cubicBezTo>
                  <a:pt x="3350082" y="914476"/>
                  <a:pt x="3348126" y="912800"/>
                  <a:pt x="3345332" y="911123"/>
                </a:cubicBezTo>
                <a:lnTo>
                  <a:pt x="3336112" y="917829"/>
                </a:lnTo>
                <a:cubicBezTo>
                  <a:pt x="3329407" y="921740"/>
                  <a:pt x="3324377" y="923417"/>
                  <a:pt x="3321025" y="922858"/>
                </a:cubicBezTo>
                <a:lnTo>
                  <a:pt x="3318510" y="921182"/>
                </a:lnTo>
                <a:lnTo>
                  <a:pt x="3318510" y="918667"/>
                </a:lnTo>
                <a:lnTo>
                  <a:pt x="3319348" y="916991"/>
                </a:lnTo>
                <a:lnTo>
                  <a:pt x="3326892" y="916991"/>
                </a:lnTo>
                <a:lnTo>
                  <a:pt x="3328568" y="915314"/>
                </a:lnTo>
                <a:lnTo>
                  <a:pt x="3327730" y="913638"/>
                </a:lnTo>
                <a:lnTo>
                  <a:pt x="3326054" y="911962"/>
                </a:lnTo>
                <a:cubicBezTo>
                  <a:pt x="3317672" y="911962"/>
                  <a:pt x="3302305" y="916153"/>
                  <a:pt x="3279953" y="924535"/>
                </a:cubicBezTo>
                <a:cubicBezTo>
                  <a:pt x="3274365" y="925093"/>
                  <a:pt x="3265983" y="926770"/>
                  <a:pt x="3254807" y="929564"/>
                </a:cubicBezTo>
                <a:cubicBezTo>
                  <a:pt x="3249778" y="932916"/>
                  <a:pt x="3243910" y="936269"/>
                  <a:pt x="3237205" y="939622"/>
                </a:cubicBezTo>
                <a:cubicBezTo>
                  <a:pt x="3236087" y="939063"/>
                  <a:pt x="3233992" y="937247"/>
                  <a:pt x="3230918" y="934174"/>
                </a:cubicBezTo>
                <a:cubicBezTo>
                  <a:pt x="3227845" y="931100"/>
                  <a:pt x="3225470" y="929564"/>
                  <a:pt x="3223793" y="929564"/>
                </a:cubicBezTo>
                <a:cubicBezTo>
                  <a:pt x="3221558" y="929564"/>
                  <a:pt x="3219323" y="930961"/>
                  <a:pt x="3217088" y="933755"/>
                </a:cubicBezTo>
                <a:lnTo>
                  <a:pt x="3211220" y="939622"/>
                </a:lnTo>
                <a:cubicBezTo>
                  <a:pt x="3191662" y="939063"/>
                  <a:pt x="3153105" y="945769"/>
                  <a:pt x="3095549" y="959739"/>
                </a:cubicBezTo>
                <a:cubicBezTo>
                  <a:pt x="3087167" y="960298"/>
                  <a:pt x="3074873" y="961974"/>
                  <a:pt x="3058668" y="964768"/>
                </a:cubicBezTo>
                <a:lnTo>
                  <a:pt x="2982392" y="985723"/>
                </a:lnTo>
                <a:cubicBezTo>
                  <a:pt x="2981274" y="985164"/>
                  <a:pt x="2980715" y="984326"/>
                  <a:pt x="2980715" y="983208"/>
                </a:cubicBezTo>
                <a:cubicBezTo>
                  <a:pt x="2983509" y="976503"/>
                  <a:pt x="2993847" y="970915"/>
                  <a:pt x="3011729" y="966445"/>
                </a:cubicBezTo>
                <a:cubicBezTo>
                  <a:pt x="3024581" y="963092"/>
                  <a:pt x="3037154" y="959459"/>
                  <a:pt x="3049448" y="955548"/>
                </a:cubicBezTo>
                <a:lnTo>
                  <a:pt x="3051124" y="953872"/>
                </a:lnTo>
                <a:lnTo>
                  <a:pt x="3050286" y="947166"/>
                </a:lnTo>
                <a:lnTo>
                  <a:pt x="3051124" y="945489"/>
                </a:lnTo>
                <a:cubicBezTo>
                  <a:pt x="3056712" y="948842"/>
                  <a:pt x="3059506" y="950519"/>
                  <a:pt x="3059506" y="950519"/>
                </a:cubicBezTo>
                <a:cubicBezTo>
                  <a:pt x="3065094" y="950519"/>
                  <a:pt x="3072219" y="948004"/>
                  <a:pt x="3080880" y="942975"/>
                </a:cubicBezTo>
                <a:cubicBezTo>
                  <a:pt x="3089542" y="937946"/>
                  <a:pt x="3095270" y="932916"/>
                  <a:pt x="3098064" y="927887"/>
                </a:cubicBezTo>
                <a:cubicBezTo>
                  <a:pt x="3102534" y="927887"/>
                  <a:pt x="3106725" y="927608"/>
                  <a:pt x="3110636" y="927049"/>
                </a:cubicBezTo>
                <a:cubicBezTo>
                  <a:pt x="3112872" y="926490"/>
                  <a:pt x="3120415" y="923976"/>
                  <a:pt x="3133268" y="919505"/>
                </a:cubicBezTo>
                <a:cubicBezTo>
                  <a:pt x="3136062" y="916711"/>
                  <a:pt x="3141091" y="913079"/>
                  <a:pt x="3148356" y="908609"/>
                </a:cubicBezTo>
                <a:lnTo>
                  <a:pt x="3149194" y="908609"/>
                </a:lnTo>
                <a:cubicBezTo>
                  <a:pt x="3152547" y="909167"/>
                  <a:pt x="3157576" y="909167"/>
                  <a:pt x="3164281" y="908609"/>
                </a:cubicBezTo>
                <a:lnTo>
                  <a:pt x="3165119" y="906932"/>
                </a:lnTo>
                <a:lnTo>
                  <a:pt x="3165958" y="901065"/>
                </a:lnTo>
                <a:lnTo>
                  <a:pt x="3166796" y="900227"/>
                </a:lnTo>
                <a:cubicBezTo>
                  <a:pt x="3171266" y="900786"/>
                  <a:pt x="3176854" y="900786"/>
                  <a:pt x="3183560" y="900227"/>
                </a:cubicBezTo>
                <a:lnTo>
                  <a:pt x="3322701" y="844906"/>
                </a:lnTo>
                <a:cubicBezTo>
                  <a:pt x="3329965" y="839318"/>
                  <a:pt x="3341700" y="831494"/>
                  <a:pt x="3357906" y="821436"/>
                </a:cubicBezTo>
                <a:cubicBezTo>
                  <a:pt x="3379140" y="810819"/>
                  <a:pt x="3400654" y="800481"/>
                  <a:pt x="3422447" y="790422"/>
                </a:cubicBezTo>
                <a:cubicBezTo>
                  <a:pt x="3447034" y="778129"/>
                  <a:pt x="3467430" y="765835"/>
                  <a:pt x="3483635" y="753542"/>
                </a:cubicBezTo>
                <a:cubicBezTo>
                  <a:pt x="3506546" y="736219"/>
                  <a:pt x="3518002" y="725322"/>
                  <a:pt x="3518002" y="720852"/>
                </a:cubicBezTo>
                <a:cubicBezTo>
                  <a:pt x="3518002" y="716381"/>
                  <a:pt x="3514090" y="713867"/>
                  <a:pt x="3506267" y="713308"/>
                </a:cubicBezTo>
                <a:cubicBezTo>
                  <a:pt x="3500679" y="713867"/>
                  <a:pt x="3495091" y="714146"/>
                  <a:pt x="3489503" y="714146"/>
                </a:cubicBezTo>
                <a:lnTo>
                  <a:pt x="3469386" y="709117"/>
                </a:lnTo>
                <a:cubicBezTo>
                  <a:pt x="3452622" y="708558"/>
                  <a:pt x="3410712" y="707161"/>
                  <a:pt x="3343656" y="704926"/>
                </a:cubicBezTo>
                <a:cubicBezTo>
                  <a:pt x="3339186" y="704926"/>
                  <a:pt x="3332620" y="704367"/>
                  <a:pt x="3323958" y="703250"/>
                </a:cubicBezTo>
                <a:cubicBezTo>
                  <a:pt x="3315297" y="702132"/>
                  <a:pt x="3311525" y="701573"/>
                  <a:pt x="3312643" y="701573"/>
                </a:cubicBezTo>
                <a:cubicBezTo>
                  <a:pt x="3308172" y="702132"/>
                  <a:pt x="3295320" y="703529"/>
                  <a:pt x="3274085" y="705764"/>
                </a:cubicBezTo>
                <a:cubicBezTo>
                  <a:pt x="3266821" y="706323"/>
                  <a:pt x="3258439" y="706602"/>
                  <a:pt x="3248940" y="706602"/>
                </a:cubicBezTo>
                <a:cubicBezTo>
                  <a:pt x="3222676" y="706044"/>
                  <a:pt x="3196971" y="704647"/>
                  <a:pt x="3171825" y="702411"/>
                </a:cubicBezTo>
                <a:lnTo>
                  <a:pt x="3155061" y="700735"/>
                </a:lnTo>
                <a:cubicBezTo>
                  <a:pt x="3147797" y="700735"/>
                  <a:pt x="3141091" y="702691"/>
                  <a:pt x="3134944" y="706602"/>
                </a:cubicBezTo>
                <a:lnTo>
                  <a:pt x="3134106" y="706602"/>
                </a:lnTo>
                <a:lnTo>
                  <a:pt x="3132430" y="703250"/>
                </a:lnTo>
                <a:cubicBezTo>
                  <a:pt x="3130194" y="703809"/>
                  <a:pt x="3127121" y="703809"/>
                  <a:pt x="3123209" y="703250"/>
                </a:cubicBezTo>
                <a:cubicBezTo>
                  <a:pt x="3120415" y="702132"/>
                  <a:pt x="3116224" y="700735"/>
                  <a:pt x="3110636" y="699059"/>
                </a:cubicBezTo>
                <a:cubicBezTo>
                  <a:pt x="3087167" y="700176"/>
                  <a:pt x="3067329" y="699897"/>
                  <a:pt x="3051124" y="698221"/>
                </a:cubicBezTo>
                <a:cubicBezTo>
                  <a:pt x="3002509" y="693191"/>
                  <a:pt x="2969260" y="687883"/>
                  <a:pt x="2951378" y="682295"/>
                </a:cubicBezTo>
                <a:cubicBezTo>
                  <a:pt x="2948026" y="680618"/>
                  <a:pt x="2942158" y="678104"/>
                  <a:pt x="2933776" y="674751"/>
                </a:cubicBezTo>
                <a:cubicBezTo>
                  <a:pt x="2931541" y="671398"/>
                  <a:pt x="2928468" y="667207"/>
                  <a:pt x="2924556" y="662178"/>
                </a:cubicBezTo>
                <a:cubicBezTo>
                  <a:pt x="2918968" y="659943"/>
                  <a:pt x="2911704" y="654914"/>
                  <a:pt x="2902763" y="647090"/>
                </a:cubicBezTo>
                <a:lnTo>
                  <a:pt x="2866720" y="593446"/>
                </a:lnTo>
                <a:cubicBezTo>
                  <a:pt x="2862250" y="586181"/>
                  <a:pt x="2858059" y="572211"/>
                  <a:pt x="2854147" y="551535"/>
                </a:cubicBezTo>
                <a:cubicBezTo>
                  <a:pt x="2850794" y="533095"/>
                  <a:pt x="2849118" y="518008"/>
                  <a:pt x="2849118" y="506273"/>
                </a:cubicBezTo>
                <a:cubicBezTo>
                  <a:pt x="2849118" y="498449"/>
                  <a:pt x="2849956" y="492582"/>
                  <a:pt x="2851633" y="488670"/>
                </a:cubicBezTo>
                <a:cubicBezTo>
                  <a:pt x="2853868" y="488670"/>
                  <a:pt x="2857221" y="488112"/>
                  <a:pt x="2861691" y="486994"/>
                </a:cubicBezTo>
                <a:cubicBezTo>
                  <a:pt x="2861132" y="483641"/>
                  <a:pt x="2861412" y="479730"/>
                  <a:pt x="2862529" y="475259"/>
                </a:cubicBezTo>
                <a:lnTo>
                  <a:pt x="2866720" y="473583"/>
                </a:lnTo>
                <a:cubicBezTo>
                  <a:pt x="2867838" y="471348"/>
                  <a:pt x="2867838" y="467715"/>
                  <a:pt x="2866720" y="462686"/>
                </a:cubicBezTo>
                <a:cubicBezTo>
                  <a:pt x="2865603" y="457657"/>
                  <a:pt x="2865323" y="454584"/>
                  <a:pt x="2865882" y="453466"/>
                </a:cubicBezTo>
                <a:cubicBezTo>
                  <a:pt x="2866441" y="452907"/>
                  <a:pt x="2867000" y="452628"/>
                  <a:pt x="2867558" y="452628"/>
                </a:cubicBezTo>
                <a:cubicBezTo>
                  <a:pt x="2868117" y="452628"/>
                  <a:pt x="2869514" y="453326"/>
                  <a:pt x="2871749" y="454723"/>
                </a:cubicBezTo>
                <a:cubicBezTo>
                  <a:pt x="2873985" y="456120"/>
                  <a:pt x="2875382" y="456819"/>
                  <a:pt x="2875940" y="456819"/>
                </a:cubicBezTo>
                <a:lnTo>
                  <a:pt x="2879293" y="445922"/>
                </a:lnTo>
                <a:cubicBezTo>
                  <a:pt x="2879852" y="444805"/>
                  <a:pt x="2880970" y="442849"/>
                  <a:pt x="2882646" y="440055"/>
                </a:cubicBezTo>
                <a:cubicBezTo>
                  <a:pt x="2885999" y="428879"/>
                  <a:pt x="2892146" y="414629"/>
                  <a:pt x="2901086" y="397307"/>
                </a:cubicBezTo>
                <a:lnTo>
                  <a:pt x="2903601" y="396468"/>
                </a:lnTo>
                <a:lnTo>
                  <a:pt x="2905277" y="398145"/>
                </a:lnTo>
                <a:cubicBezTo>
                  <a:pt x="2905277" y="396468"/>
                  <a:pt x="2904439" y="400939"/>
                  <a:pt x="2902763" y="411556"/>
                </a:cubicBezTo>
                <a:lnTo>
                  <a:pt x="2903601" y="413232"/>
                </a:lnTo>
                <a:lnTo>
                  <a:pt x="2906116" y="413232"/>
                </a:lnTo>
                <a:cubicBezTo>
                  <a:pt x="2911704" y="405968"/>
                  <a:pt x="2916453" y="400380"/>
                  <a:pt x="2920365" y="396468"/>
                </a:cubicBezTo>
                <a:cubicBezTo>
                  <a:pt x="2922041" y="398145"/>
                  <a:pt x="2926512" y="398983"/>
                  <a:pt x="2933776" y="398983"/>
                </a:cubicBezTo>
                <a:cubicBezTo>
                  <a:pt x="2938247" y="389483"/>
                  <a:pt x="2944114" y="377469"/>
                  <a:pt x="2951378" y="362940"/>
                </a:cubicBezTo>
                <a:cubicBezTo>
                  <a:pt x="2955290" y="359029"/>
                  <a:pt x="2960599" y="352603"/>
                  <a:pt x="2967304" y="343662"/>
                </a:cubicBezTo>
                <a:cubicBezTo>
                  <a:pt x="2970098" y="338074"/>
                  <a:pt x="2974569" y="330251"/>
                  <a:pt x="2980715" y="320192"/>
                </a:cubicBezTo>
                <a:cubicBezTo>
                  <a:pt x="2984068" y="317398"/>
                  <a:pt x="2988539" y="312928"/>
                  <a:pt x="2994127" y="306781"/>
                </a:cubicBezTo>
                <a:cubicBezTo>
                  <a:pt x="2994127" y="303987"/>
                  <a:pt x="2995244" y="300075"/>
                  <a:pt x="2997480" y="295046"/>
                </a:cubicBezTo>
                <a:cubicBezTo>
                  <a:pt x="3000274" y="294488"/>
                  <a:pt x="3004185" y="293649"/>
                  <a:pt x="3009214" y="292532"/>
                </a:cubicBezTo>
                <a:cubicBezTo>
                  <a:pt x="3011449" y="288061"/>
                  <a:pt x="3013685" y="284709"/>
                  <a:pt x="3015920" y="282473"/>
                </a:cubicBezTo>
                <a:cubicBezTo>
                  <a:pt x="3017037" y="280797"/>
                  <a:pt x="3015920" y="278562"/>
                  <a:pt x="3012567" y="275768"/>
                </a:cubicBezTo>
                <a:lnTo>
                  <a:pt x="3012567" y="274091"/>
                </a:lnTo>
                <a:lnTo>
                  <a:pt x="3040228" y="253974"/>
                </a:lnTo>
                <a:lnTo>
                  <a:pt x="3040228" y="252298"/>
                </a:lnTo>
                <a:cubicBezTo>
                  <a:pt x="3038551" y="250622"/>
                  <a:pt x="3036875" y="246710"/>
                  <a:pt x="3035198" y="240563"/>
                </a:cubicBezTo>
                <a:lnTo>
                  <a:pt x="3042742" y="235534"/>
                </a:lnTo>
                <a:cubicBezTo>
                  <a:pt x="3057271" y="220446"/>
                  <a:pt x="3093593" y="199212"/>
                  <a:pt x="3151708" y="171831"/>
                </a:cubicBezTo>
                <a:cubicBezTo>
                  <a:pt x="3155061" y="170713"/>
                  <a:pt x="3160370" y="168757"/>
                  <a:pt x="3167634" y="165963"/>
                </a:cubicBezTo>
                <a:cubicBezTo>
                  <a:pt x="3169310" y="164287"/>
                  <a:pt x="3172104" y="162052"/>
                  <a:pt x="3176016" y="159258"/>
                </a:cubicBezTo>
                <a:lnTo>
                  <a:pt x="3394786" y="64541"/>
                </a:lnTo>
                <a:cubicBezTo>
                  <a:pt x="3401492" y="58953"/>
                  <a:pt x="3408756" y="53086"/>
                  <a:pt x="3416580" y="46939"/>
                </a:cubicBezTo>
                <a:close/>
                <a:moveTo>
                  <a:pt x="818998" y="0"/>
                </a:moveTo>
                <a:cubicBezTo>
                  <a:pt x="821792" y="0"/>
                  <a:pt x="824306" y="559"/>
                  <a:pt x="826542" y="1676"/>
                </a:cubicBezTo>
                <a:cubicBezTo>
                  <a:pt x="832688" y="6147"/>
                  <a:pt x="841070" y="18161"/>
                  <a:pt x="851688" y="37719"/>
                </a:cubicBezTo>
                <a:lnTo>
                  <a:pt x="860908" y="50292"/>
                </a:lnTo>
                <a:cubicBezTo>
                  <a:pt x="856996" y="50292"/>
                  <a:pt x="857834" y="54204"/>
                  <a:pt x="863422" y="62027"/>
                </a:cubicBezTo>
                <a:lnTo>
                  <a:pt x="873481" y="76276"/>
                </a:lnTo>
                <a:cubicBezTo>
                  <a:pt x="888009" y="96952"/>
                  <a:pt x="898627" y="133274"/>
                  <a:pt x="905332" y="185242"/>
                </a:cubicBezTo>
                <a:cubicBezTo>
                  <a:pt x="914273" y="252298"/>
                  <a:pt x="918185" y="295605"/>
                  <a:pt x="917067" y="315163"/>
                </a:cubicBezTo>
                <a:cubicBezTo>
                  <a:pt x="914832" y="354279"/>
                  <a:pt x="912038" y="382778"/>
                  <a:pt x="908685" y="400659"/>
                </a:cubicBezTo>
                <a:cubicBezTo>
                  <a:pt x="907009" y="407365"/>
                  <a:pt x="903935" y="423850"/>
                  <a:pt x="899465" y="450113"/>
                </a:cubicBezTo>
                <a:cubicBezTo>
                  <a:pt x="898347" y="457378"/>
                  <a:pt x="891642" y="476656"/>
                  <a:pt x="879348" y="507949"/>
                </a:cubicBezTo>
                <a:cubicBezTo>
                  <a:pt x="875436" y="518007"/>
                  <a:pt x="866216" y="540359"/>
                  <a:pt x="851688" y="575005"/>
                </a:cubicBezTo>
                <a:cubicBezTo>
                  <a:pt x="848893" y="582269"/>
                  <a:pt x="839394" y="601269"/>
                  <a:pt x="823189" y="632003"/>
                </a:cubicBezTo>
                <a:cubicBezTo>
                  <a:pt x="818718" y="645414"/>
                  <a:pt x="806145" y="666928"/>
                  <a:pt x="785470" y="696544"/>
                </a:cubicBezTo>
                <a:cubicBezTo>
                  <a:pt x="784911" y="702132"/>
                  <a:pt x="787146" y="716102"/>
                  <a:pt x="792175" y="738454"/>
                </a:cubicBezTo>
                <a:cubicBezTo>
                  <a:pt x="798322" y="766394"/>
                  <a:pt x="807822" y="780364"/>
                  <a:pt x="820674" y="780364"/>
                </a:cubicBezTo>
                <a:cubicBezTo>
                  <a:pt x="825145" y="780364"/>
                  <a:pt x="840791" y="774776"/>
                  <a:pt x="867613" y="763600"/>
                </a:cubicBezTo>
                <a:cubicBezTo>
                  <a:pt x="880466" y="758571"/>
                  <a:pt x="900862" y="751586"/>
                  <a:pt x="928802" y="742645"/>
                </a:cubicBezTo>
                <a:cubicBezTo>
                  <a:pt x="955624" y="737616"/>
                  <a:pt x="972668" y="735101"/>
                  <a:pt x="979932" y="735101"/>
                </a:cubicBezTo>
                <a:cubicBezTo>
                  <a:pt x="996137" y="735101"/>
                  <a:pt x="1014857" y="740689"/>
                  <a:pt x="1036092" y="751865"/>
                </a:cubicBezTo>
                <a:cubicBezTo>
                  <a:pt x="1042238" y="755218"/>
                  <a:pt x="1055929" y="764718"/>
                  <a:pt x="1077163" y="780364"/>
                </a:cubicBezTo>
                <a:cubicBezTo>
                  <a:pt x="1082751" y="785393"/>
                  <a:pt x="1090575" y="792937"/>
                  <a:pt x="1100633" y="802995"/>
                </a:cubicBezTo>
                <a:cubicBezTo>
                  <a:pt x="1107897" y="812495"/>
                  <a:pt x="1112927" y="822553"/>
                  <a:pt x="1115721" y="833171"/>
                </a:cubicBezTo>
                <a:lnTo>
                  <a:pt x="1125779" y="874243"/>
                </a:lnTo>
                <a:cubicBezTo>
                  <a:pt x="1127455" y="880389"/>
                  <a:pt x="1130529" y="883463"/>
                  <a:pt x="1134999" y="883463"/>
                </a:cubicBezTo>
                <a:cubicBezTo>
                  <a:pt x="1138352" y="883463"/>
                  <a:pt x="1146734" y="878713"/>
                  <a:pt x="1160145" y="869213"/>
                </a:cubicBezTo>
                <a:cubicBezTo>
                  <a:pt x="1170204" y="862508"/>
                  <a:pt x="1184453" y="846303"/>
                  <a:pt x="1202893" y="820598"/>
                </a:cubicBezTo>
                <a:cubicBezTo>
                  <a:pt x="1207364" y="814451"/>
                  <a:pt x="1215466" y="803554"/>
                  <a:pt x="1227201" y="787908"/>
                </a:cubicBezTo>
                <a:cubicBezTo>
                  <a:pt x="1229436" y="792937"/>
                  <a:pt x="1229436" y="799643"/>
                  <a:pt x="1227201" y="808025"/>
                </a:cubicBezTo>
                <a:lnTo>
                  <a:pt x="1222172" y="828141"/>
                </a:lnTo>
                <a:cubicBezTo>
                  <a:pt x="1219937" y="843788"/>
                  <a:pt x="1212393" y="863625"/>
                  <a:pt x="1199541" y="887654"/>
                </a:cubicBezTo>
                <a:cubicBezTo>
                  <a:pt x="1182218" y="920064"/>
                  <a:pt x="1160983" y="938784"/>
                  <a:pt x="1135837" y="943813"/>
                </a:cubicBezTo>
                <a:cubicBezTo>
                  <a:pt x="1129690" y="944931"/>
                  <a:pt x="1118235" y="943953"/>
                  <a:pt x="1101471" y="940879"/>
                </a:cubicBezTo>
                <a:cubicBezTo>
                  <a:pt x="1084707" y="937806"/>
                  <a:pt x="1073252" y="934593"/>
                  <a:pt x="1067105" y="931240"/>
                </a:cubicBezTo>
                <a:cubicBezTo>
                  <a:pt x="1052576" y="923417"/>
                  <a:pt x="1034415" y="897433"/>
                  <a:pt x="1012622" y="853288"/>
                </a:cubicBezTo>
                <a:cubicBezTo>
                  <a:pt x="991946" y="810819"/>
                  <a:pt x="974344" y="787070"/>
                  <a:pt x="959815" y="782040"/>
                </a:cubicBezTo>
                <a:cubicBezTo>
                  <a:pt x="953110" y="779805"/>
                  <a:pt x="944728" y="778688"/>
                  <a:pt x="934669" y="778688"/>
                </a:cubicBezTo>
                <a:cubicBezTo>
                  <a:pt x="912876" y="778688"/>
                  <a:pt x="890245" y="784834"/>
                  <a:pt x="866775" y="797128"/>
                </a:cubicBezTo>
                <a:cubicBezTo>
                  <a:pt x="858393" y="803834"/>
                  <a:pt x="847497" y="811098"/>
                  <a:pt x="834085" y="818921"/>
                </a:cubicBezTo>
                <a:cubicBezTo>
                  <a:pt x="825703" y="820598"/>
                  <a:pt x="818160" y="821436"/>
                  <a:pt x="811454" y="821436"/>
                </a:cubicBezTo>
                <a:cubicBezTo>
                  <a:pt x="797484" y="821436"/>
                  <a:pt x="785749" y="817524"/>
                  <a:pt x="776250" y="809701"/>
                </a:cubicBezTo>
                <a:cubicBezTo>
                  <a:pt x="770662" y="805231"/>
                  <a:pt x="764515" y="790422"/>
                  <a:pt x="757809" y="765276"/>
                </a:cubicBezTo>
                <a:cubicBezTo>
                  <a:pt x="756133" y="760247"/>
                  <a:pt x="754456" y="753262"/>
                  <a:pt x="752780" y="744321"/>
                </a:cubicBezTo>
                <a:lnTo>
                  <a:pt x="750265" y="741807"/>
                </a:lnTo>
                <a:cubicBezTo>
                  <a:pt x="747471" y="741807"/>
                  <a:pt x="735457" y="752703"/>
                  <a:pt x="714223" y="774497"/>
                </a:cubicBezTo>
                <a:cubicBezTo>
                  <a:pt x="712546" y="774497"/>
                  <a:pt x="707797" y="777291"/>
                  <a:pt x="699973" y="782879"/>
                </a:cubicBezTo>
                <a:lnTo>
                  <a:pt x="689077" y="791261"/>
                </a:lnTo>
                <a:cubicBezTo>
                  <a:pt x="687959" y="789584"/>
                  <a:pt x="687400" y="780923"/>
                  <a:pt x="687400" y="765276"/>
                </a:cubicBezTo>
                <a:cubicBezTo>
                  <a:pt x="687400" y="761085"/>
                  <a:pt x="687505" y="757261"/>
                  <a:pt x="687715" y="753804"/>
                </a:cubicBezTo>
                <a:lnTo>
                  <a:pt x="687788" y="753080"/>
                </a:lnTo>
                <a:lnTo>
                  <a:pt x="666317" y="777011"/>
                </a:lnTo>
                <a:cubicBezTo>
                  <a:pt x="657463" y="786720"/>
                  <a:pt x="647872" y="797093"/>
                  <a:pt x="637543" y="808129"/>
                </a:cubicBezTo>
                <a:lnTo>
                  <a:pt x="605933" y="841547"/>
                </a:lnTo>
                <a:lnTo>
                  <a:pt x="547345" y="884301"/>
                </a:lnTo>
                <a:cubicBezTo>
                  <a:pt x="541198" y="886536"/>
                  <a:pt x="529463" y="894359"/>
                  <a:pt x="512141" y="907770"/>
                </a:cubicBezTo>
                <a:cubicBezTo>
                  <a:pt x="503758" y="912800"/>
                  <a:pt x="493141" y="919226"/>
                  <a:pt x="480289" y="927049"/>
                </a:cubicBezTo>
                <a:cubicBezTo>
                  <a:pt x="470230" y="930402"/>
                  <a:pt x="456819" y="935710"/>
                  <a:pt x="440055" y="942975"/>
                </a:cubicBezTo>
                <a:cubicBezTo>
                  <a:pt x="432791" y="946328"/>
                  <a:pt x="422453" y="950239"/>
                  <a:pt x="409042" y="954710"/>
                </a:cubicBezTo>
                <a:cubicBezTo>
                  <a:pt x="371602" y="968121"/>
                  <a:pt x="349250" y="975665"/>
                  <a:pt x="341986" y="977341"/>
                </a:cubicBezTo>
                <a:cubicBezTo>
                  <a:pt x="320192" y="983488"/>
                  <a:pt x="296723" y="986561"/>
                  <a:pt x="271577" y="986561"/>
                </a:cubicBezTo>
                <a:cubicBezTo>
                  <a:pt x="266548" y="986561"/>
                  <a:pt x="259144" y="984745"/>
                  <a:pt x="249365" y="981113"/>
                </a:cubicBezTo>
                <a:cubicBezTo>
                  <a:pt x="239586" y="977481"/>
                  <a:pt x="233858" y="975665"/>
                  <a:pt x="232182" y="975665"/>
                </a:cubicBezTo>
                <a:cubicBezTo>
                  <a:pt x="232182" y="977900"/>
                  <a:pt x="231343" y="980694"/>
                  <a:pt x="229667" y="984047"/>
                </a:cubicBezTo>
                <a:lnTo>
                  <a:pt x="228829" y="983208"/>
                </a:lnTo>
                <a:cubicBezTo>
                  <a:pt x="226593" y="981532"/>
                  <a:pt x="221844" y="979297"/>
                  <a:pt x="214579" y="976503"/>
                </a:cubicBezTo>
                <a:lnTo>
                  <a:pt x="166802" y="968121"/>
                </a:lnTo>
                <a:cubicBezTo>
                  <a:pt x="154508" y="964768"/>
                  <a:pt x="139700" y="957504"/>
                  <a:pt x="122377" y="946328"/>
                </a:cubicBezTo>
                <a:cubicBezTo>
                  <a:pt x="118466" y="944651"/>
                  <a:pt x="113157" y="941857"/>
                  <a:pt x="106451" y="937946"/>
                </a:cubicBezTo>
                <a:lnTo>
                  <a:pt x="104775" y="932078"/>
                </a:lnTo>
                <a:cubicBezTo>
                  <a:pt x="102540" y="932078"/>
                  <a:pt x="98349" y="928726"/>
                  <a:pt x="92202" y="922020"/>
                </a:cubicBezTo>
                <a:cubicBezTo>
                  <a:pt x="90526" y="921461"/>
                  <a:pt x="88849" y="921182"/>
                  <a:pt x="87173" y="921182"/>
                </a:cubicBezTo>
                <a:cubicBezTo>
                  <a:pt x="73203" y="910565"/>
                  <a:pt x="58953" y="887374"/>
                  <a:pt x="44425" y="851611"/>
                </a:cubicBezTo>
                <a:lnTo>
                  <a:pt x="41910" y="849935"/>
                </a:lnTo>
                <a:lnTo>
                  <a:pt x="39395" y="850773"/>
                </a:lnTo>
                <a:lnTo>
                  <a:pt x="37719" y="852449"/>
                </a:lnTo>
                <a:cubicBezTo>
                  <a:pt x="43307" y="892124"/>
                  <a:pt x="73203" y="927608"/>
                  <a:pt x="127406" y="958901"/>
                </a:cubicBezTo>
                <a:cubicBezTo>
                  <a:pt x="139141" y="965606"/>
                  <a:pt x="152552" y="971474"/>
                  <a:pt x="167640" y="976503"/>
                </a:cubicBezTo>
                <a:lnTo>
                  <a:pt x="185242" y="979018"/>
                </a:lnTo>
                <a:cubicBezTo>
                  <a:pt x="189154" y="980694"/>
                  <a:pt x="190272" y="981811"/>
                  <a:pt x="188595" y="982370"/>
                </a:cubicBezTo>
                <a:cubicBezTo>
                  <a:pt x="186919" y="983488"/>
                  <a:pt x="184125" y="984047"/>
                  <a:pt x="180213" y="984047"/>
                </a:cubicBezTo>
                <a:cubicBezTo>
                  <a:pt x="168478" y="984047"/>
                  <a:pt x="150317" y="978179"/>
                  <a:pt x="125730" y="966445"/>
                </a:cubicBezTo>
                <a:cubicBezTo>
                  <a:pt x="101143" y="954710"/>
                  <a:pt x="84938" y="944372"/>
                  <a:pt x="77114" y="935431"/>
                </a:cubicBezTo>
                <a:lnTo>
                  <a:pt x="41072" y="893521"/>
                </a:lnTo>
                <a:cubicBezTo>
                  <a:pt x="38837" y="890727"/>
                  <a:pt x="35763" y="883463"/>
                  <a:pt x="31852" y="871728"/>
                </a:cubicBezTo>
                <a:cubicBezTo>
                  <a:pt x="26264" y="854405"/>
                  <a:pt x="18161" y="828700"/>
                  <a:pt x="7544" y="794613"/>
                </a:cubicBezTo>
                <a:cubicBezTo>
                  <a:pt x="2515" y="762203"/>
                  <a:pt x="0" y="726719"/>
                  <a:pt x="0" y="688162"/>
                </a:cubicBezTo>
                <a:cubicBezTo>
                  <a:pt x="0" y="673633"/>
                  <a:pt x="1118" y="664692"/>
                  <a:pt x="3353" y="661340"/>
                </a:cubicBezTo>
                <a:cubicBezTo>
                  <a:pt x="5588" y="661340"/>
                  <a:pt x="8941" y="660781"/>
                  <a:pt x="13411" y="659663"/>
                </a:cubicBezTo>
                <a:cubicBezTo>
                  <a:pt x="13970" y="659104"/>
                  <a:pt x="14529" y="658266"/>
                  <a:pt x="15088" y="657149"/>
                </a:cubicBezTo>
                <a:lnTo>
                  <a:pt x="55321" y="523875"/>
                </a:lnTo>
                <a:cubicBezTo>
                  <a:pt x="58115" y="517728"/>
                  <a:pt x="61747" y="508508"/>
                  <a:pt x="66218" y="496214"/>
                </a:cubicBezTo>
                <a:cubicBezTo>
                  <a:pt x="65100" y="495655"/>
                  <a:pt x="63703" y="495097"/>
                  <a:pt x="62027" y="494538"/>
                </a:cubicBezTo>
                <a:lnTo>
                  <a:pt x="61189" y="492861"/>
                </a:lnTo>
                <a:lnTo>
                  <a:pt x="62865" y="491185"/>
                </a:lnTo>
                <a:cubicBezTo>
                  <a:pt x="63983" y="490626"/>
                  <a:pt x="65939" y="490906"/>
                  <a:pt x="68732" y="492023"/>
                </a:cubicBezTo>
                <a:lnTo>
                  <a:pt x="70409" y="491185"/>
                </a:lnTo>
                <a:cubicBezTo>
                  <a:pt x="79908" y="478891"/>
                  <a:pt x="90805" y="458775"/>
                  <a:pt x="103099" y="430835"/>
                </a:cubicBezTo>
                <a:cubicBezTo>
                  <a:pt x="102540" y="430276"/>
                  <a:pt x="101702" y="429717"/>
                  <a:pt x="100584" y="429158"/>
                </a:cubicBezTo>
                <a:lnTo>
                  <a:pt x="96393" y="430835"/>
                </a:lnTo>
                <a:cubicBezTo>
                  <a:pt x="94717" y="430276"/>
                  <a:pt x="94437" y="428600"/>
                  <a:pt x="95555" y="425805"/>
                </a:cubicBezTo>
                <a:cubicBezTo>
                  <a:pt x="97231" y="420776"/>
                  <a:pt x="100863" y="416306"/>
                  <a:pt x="106451" y="412394"/>
                </a:cubicBezTo>
                <a:cubicBezTo>
                  <a:pt x="115951" y="405689"/>
                  <a:pt x="120980" y="402057"/>
                  <a:pt x="121539" y="401498"/>
                </a:cubicBezTo>
                <a:lnTo>
                  <a:pt x="122377" y="399821"/>
                </a:lnTo>
                <a:cubicBezTo>
                  <a:pt x="122936" y="394792"/>
                  <a:pt x="124333" y="386969"/>
                  <a:pt x="126568" y="376352"/>
                </a:cubicBezTo>
                <a:cubicBezTo>
                  <a:pt x="134391" y="367411"/>
                  <a:pt x="143891" y="354838"/>
                  <a:pt x="155067" y="338633"/>
                </a:cubicBezTo>
                <a:cubicBezTo>
                  <a:pt x="156185" y="335280"/>
                  <a:pt x="158699" y="329412"/>
                  <a:pt x="162611" y="321031"/>
                </a:cubicBezTo>
                <a:lnTo>
                  <a:pt x="215418" y="246431"/>
                </a:lnTo>
                <a:cubicBezTo>
                  <a:pt x="219329" y="240843"/>
                  <a:pt x="226593" y="230225"/>
                  <a:pt x="237211" y="214579"/>
                </a:cubicBezTo>
                <a:lnTo>
                  <a:pt x="239725" y="215417"/>
                </a:lnTo>
                <a:cubicBezTo>
                  <a:pt x="244754" y="221005"/>
                  <a:pt x="249784" y="221564"/>
                  <a:pt x="254813" y="217094"/>
                </a:cubicBezTo>
                <a:lnTo>
                  <a:pt x="329413" y="149199"/>
                </a:lnTo>
                <a:cubicBezTo>
                  <a:pt x="340589" y="139141"/>
                  <a:pt x="346177" y="131877"/>
                  <a:pt x="346177" y="127406"/>
                </a:cubicBezTo>
                <a:cubicBezTo>
                  <a:pt x="346177" y="125730"/>
                  <a:pt x="345618" y="124053"/>
                  <a:pt x="344500" y="122377"/>
                </a:cubicBezTo>
                <a:lnTo>
                  <a:pt x="345338" y="120701"/>
                </a:lnTo>
                <a:cubicBezTo>
                  <a:pt x="396189" y="74879"/>
                  <a:pt x="429158" y="52527"/>
                  <a:pt x="444246" y="53645"/>
                </a:cubicBezTo>
                <a:cubicBezTo>
                  <a:pt x="445364" y="52527"/>
                  <a:pt x="446202" y="50571"/>
                  <a:pt x="446761" y="47777"/>
                </a:cubicBezTo>
                <a:cubicBezTo>
                  <a:pt x="451790" y="44424"/>
                  <a:pt x="459334" y="45263"/>
                  <a:pt x="469392" y="50292"/>
                </a:cubicBezTo>
                <a:cubicBezTo>
                  <a:pt x="487833" y="59791"/>
                  <a:pt x="498170" y="71526"/>
                  <a:pt x="500406" y="85496"/>
                </a:cubicBezTo>
                <a:cubicBezTo>
                  <a:pt x="502082" y="96672"/>
                  <a:pt x="503479" y="104775"/>
                  <a:pt x="504597" y="109804"/>
                </a:cubicBezTo>
                <a:lnTo>
                  <a:pt x="543992" y="160096"/>
                </a:lnTo>
                <a:cubicBezTo>
                  <a:pt x="544551" y="161214"/>
                  <a:pt x="549580" y="170993"/>
                  <a:pt x="559079" y="189433"/>
                </a:cubicBezTo>
                <a:cubicBezTo>
                  <a:pt x="560197" y="191668"/>
                  <a:pt x="562712" y="200330"/>
                  <a:pt x="566623" y="215417"/>
                </a:cubicBezTo>
                <a:cubicBezTo>
                  <a:pt x="573888" y="243916"/>
                  <a:pt x="577520" y="260680"/>
                  <a:pt x="577520" y="265709"/>
                </a:cubicBezTo>
                <a:cubicBezTo>
                  <a:pt x="577520" y="275209"/>
                  <a:pt x="572491" y="287503"/>
                  <a:pt x="562432" y="302590"/>
                </a:cubicBezTo>
                <a:cubicBezTo>
                  <a:pt x="558521" y="308178"/>
                  <a:pt x="553771" y="310972"/>
                  <a:pt x="548183" y="310972"/>
                </a:cubicBezTo>
                <a:cubicBezTo>
                  <a:pt x="542595" y="310972"/>
                  <a:pt x="529743" y="310134"/>
                  <a:pt x="509626" y="308457"/>
                </a:cubicBezTo>
                <a:cubicBezTo>
                  <a:pt x="507949" y="307899"/>
                  <a:pt x="505993" y="303428"/>
                  <a:pt x="503758" y="295046"/>
                </a:cubicBezTo>
                <a:cubicBezTo>
                  <a:pt x="501523" y="286664"/>
                  <a:pt x="499567" y="282473"/>
                  <a:pt x="497891" y="282473"/>
                </a:cubicBezTo>
                <a:cubicBezTo>
                  <a:pt x="488950" y="280238"/>
                  <a:pt x="483921" y="279400"/>
                  <a:pt x="482803" y="279959"/>
                </a:cubicBezTo>
                <a:lnTo>
                  <a:pt x="430835" y="307619"/>
                </a:lnTo>
                <a:cubicBezTo>
                  <a:pt x="427482" y="311531"/>
                  <a:pt x="422174" y="317119"/>
                  <a:pt x="414909" y="324383"/>
                </a:cubicBezTo>
                <a:cubicBezTo>
                  <a:pt x="400380" y="332765"/>
                  <a:pt x="380822" y="339471"/>
                  <a:pt x="356235" y="344500"/>
                </a:cubicBezTo>
                <a:cubicBezTo>
                  <a:pt x="355676" y="341706"/>
                  <a:pt x="364897" y="334442"/>
                  <a:pt x="383896" y="322707"/>
                </a:cubicBezTo>
                <a:lnTo>
                  <a:pt x="411556" y="305943"/>
                </a:lnTo>
                <a:lnTo>
                  <a:pt x="388087" y="301752"/>
                </a:lnTo>
                <a:lnTo>
                  <a:pt x="384734" y="305105"/>
                </a:lnTo>
                <a:cubicBezTo>
                  <a:pt x="381940" y="307899"/>
                  <a:pt x="374955" y="312649"/>
                  <a:pt x="363779" y="319354"/>
                </a:cubicBezTo>
                <a:cubicBezTo>
                  <a:pt x="355956" y="322148"/>
                  <a:pt x="345059" y="327736"/>
                  <a:pt x="331089" y="336118"/>
                </a:cubicBezTo>
                <a:cubicBezTo>
                  <a:pt x="309855" y="359588"/>
                  <a:pt x="296723" y="373558"/>
                  <a:pt x="291694" y="378028"/>
                </a:cubicBezTo>
                <a:cubicBezTo>
                  <a:pt x="290017" y="380822"/>
                  <a:pt x="281356" y="386689"/>
                  <a:pt x="265709" y="395630"/>
                </a:cubicBezTo>
                <a:lnTo>
                  <a:pt x="233858" y="414071"/>
                </a:lnTo>
                <a:cubicBezTo>
                  <a:pt x="226035" y="419659"/>
                  <a:pt x="217373" y="427482"/>
                  <a:pt x="207874" y="437540"/>
                </a:cubicBezTo>
                <a:lnTo>
                  <a:pt x="184404" y="454304"/>
                </a:lnTo>
                <a:cubicBezTo>
                  <a:pt x="175463" y="460451"/>
                  <a:pt x="157302" y="484200"/>
                  <a:pt x="129921" y="525551"/>
                </a:cubicBezTo>
                <a:cubicBezTo>
                  <a:pt x="114833" y="547903"/>
                  <a:pt x="106731" y="565785"/>
                  <a:pt x="105613" y="579196"/>
                </a:cubicBezTo>
                <a:cubicBezTo>
                  <a:pt x="99467" y="584225"/>
                  <a:pt x="96952" y="588137"/>
                  <a:pt x="98070" y="590931"/>
                </a:cubicBezTo>
                <a:cubicBezTo>
                  <a:pt x="99187" y="590931"/>
                  <a:pt x="101003" y="591490"/>
                  <a:pt x="103518" y="592607"/>
                </a:cubicBezTo>
                <a:cubicBezTo>
                  <a:pt x="106032" y="593725"/>
                  <a:pt x="106731" y="594842"/>
                  <a:pt x="105613" y="595960"/>
                </a:cubicBezTo>
                <a:cubicBezTo>
                  <a:pt x="89967" y="610489"/>
                  <a:pt x="81585" y="628091"/>
                  <a:pt x="80467" y="648767"/>
                </a:cubicBezTo>
                <a:cubicBezTo>
                  <a:pt x="80467" y="649884"/>
                  <a:pt x="81306" y="653237"/>
                  <a:pt x="82982" y="658825"/>
                </a:cubicBezTo>
                <a:lnTo>
                  <a:pt x="77114" y="664692"/>
                </a:lnTo>
                <a:cubicBezTo>
                  <a:pt x="75438" y="666928"/>
                  <a:pt x="74600" y="669722"/>
                  <a:pt x="74600" y="673074"/>
                </a:cubicBezTo>
                <a:cubicBezTo>
                  <a:pt x="74600" y="674751"/>
                  <a:pt x="74879" y="676707"/>
                  <a:pt x="75438" y="678942"/>
                </a:cubicBezTo>
                <a:lnTo>
                  <a:pt x="78791" y="682295"/>
                </a:lnTo>
                <a:lnTo>
                  <a:pt x="79629" y="683971"/>
                </a:lnTo>
                <a:cubicBezTo>
                  <a:pt x="71806" y="712470"/>
                  <a:pt x="70688" y="747115"/>
                  <a:pt x="76276" y="787908"/>
                </a:cubicBezTo>
                <a:cubicBezTo>
                  <a:pt x="76835" y="792378"/>
                  <a:pt x="78232" y="800481"/>
                  <a:pt x="80467" y="812216"/>
                </a:cubicBezTo>
                <a:cubicBezTo>
                  <a:pt x="81026" y="815568"/>
                  <a:pt x="93040" y="839597"/>
                  <a:pt x="116510" y="884301"/>
                </a:cubicBezTo>
                <a:cubicBezTo>
                  <a:pt x="119304" y="887095"/>
                  <a:pt x="125451" y="893242"/>
                  <a:pt x="134951" y="902741"/>
                </a:cubicBezTo>
                <a:cubicBezTo>
                  <a:pt x="156744" y="925093"/>
                  <a:pt x="191668" y="936269"/>
                  <a:pt x="239725" y="936269"/>
                </a:cubicBezTo>
                <a:cubicBezTo>
                  <a:pt x="334163" y="936269"/>
                  <a:pt x="439496" y="898271"/>
                  <a:pt x="555727" y="822274"/>
                </a:cubicBezTo>
                <a:lnTo>
                  <a:pt x="601828" y="792099"/>
                </a:lnTo>
                <a:cubicBezTo>
                  <a:pt x="616357" y="782599"/>
                  <a:pt x="633959" y="768070"/>
                  <a:pt x="654634" y="748512"/>
                </a:cubicBezTo>
                <a:cubicBezTo>
                  <a:pt x="682574" y="721131"/>
                  <a:pt x="699059" y="705485"/>
                  <a:pt x="704088" y="701573"/>
                </a:cubicBezTo>
                <a:cubicBezTo>
                  <a:pt x="721271" y="686905"/>
                  <a:pt x="733111" y="677737"/>
                  <a:pt x="739607" y="674070"/>
                </a:cubicBezTo>
                <a:lnTo>
                  <a:pt x="740465" y="673736"/>
                </a:lnTo>
                <a:lnTo>
                  <a:pt x="741045" y="672236"/>
                </a:lnTo>
                <a:cubicBezTo>
                  <a:pt x="742163" y="663295"/>
                  <a:pt x="739648" y="638429"/>
                  <a:pt x="733501" y="597636"/>
                </a:cubicBezTo>
                <a:cubicBezTo>
                  <a:pt x="726237" y="547903"/>
                  <a:pt x="722325" y="520243"/>
                  <a:pt x="721767" y="514655"/>
                </a:cubicBezTo>
                <a:cubicBezTo>
                  <a:pt x="716179" y="425247"/>
                  <a:pt x="715620" y="335839"/>
                  <a:pt x="720090" y="246431"/>
                </a:cubicBezTo>
                <a:cubicBezTo>
                  <a:pt x="722325" y="203962"/>
                  <a:pt x="724561" y="173228"/>
                  <a:pt x="726796" y="154229"/>
                </a:cubicBezTo>
                <a:cubicBezTo>
                  <a:pt x="732384" y="110083"/>
                  <a:pt x="740486" y="81585"/>
                  <a:pt x="751104" y="68732"/>
                </a:cubicBezTo>
                <a:cubicBezTo>
                  <a:pt x="761721" y="51968"/>
                  <a:pt x="778764" y="31013"/>
                  <a:pt x="802234" y="5867"/>
                </a:cubicBezTo>
                <a:cubicBezTo>
                  <a:pt x="815086" y="1956"/>
                  <a:pt x="820674" y="0"/>
                  <a:pt x="818998" y="0"/>
                </a:cubicBezTo>
                <a:close/>
              </a:path>
            </a:pathLst>
          </a:custGeom>
          <a:gradFill>
            <a:gsLst>
              <a:gs pos="0">
                <a:srgbClr val="BFFDFA"/>
              </a:gs>
              <a:gs pos="100000">
                <a:srgbClr val="8FE4E1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华康古籍木兰W3" panose="02020309000000000000" charset="-122"/>
              <a:ea typeface="华康古籍木兰W3" panose="02020309000000000000" charset="-122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  <p:bldP spid="13" grpId="0" bldLvl="0" animBg="1"/>
      <p:bldP spid="14" grpId="0" bldLvl="0" animBg="1"/>
      <p:bldP spid="24" grpId="0"/>
      <p:bldP spid="25" grpId="0"/>
      <p:bldP spid="1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2277745" y="803275"/>
            <a:ext cx="1452563" cy="9540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sz="2800" b="0" i="0" u="none" strike="noStrike" kern="1200" cap="none" spc="-300" normalizeH="0" baseline="0" noProof="1">
                <a:gradFill>
                  <a:gsLst>
                    <a:gs pos="0">
                      <a:srgbClr val="21C4F5"/>
                    </a:gs>
                    <a:gs pos="100000">
                      <a:srgbClr val="00E5BE"/>
                    </a:gs>
                  </a:gsLst>
                  <a:lin ang="0" scaled="0"/>
                </a:grad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请在这里</a:t>
            </a:r>
            <a:endParaRPr kumimoji="0" lang="en-US" altLang="zh-CN" sz="2800" b="0" i="0" u="none" strike="noStrike" kern="1200" cap="none" spc="-30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华康古籍木兰W3" panose="02020309000000000000" charset="-122"/>
              <a:ea typeface="华康古籍木兰W3" panose="02020309000000000000" charset="-122"/>
              <a:cs typeface="+mn-cs"/>
              <a:sym typeface="Century Gothic" panose="020B0502020202020204" pitchFamily="34" charset="0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sz="2800" b="0" i="0" u="none" strike="noStrike" kern="1200" cap="none" spc="-30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输入标题</a:t>
            </a:r>
          </a:p>
        </p:txBody>
      </p:sp>
      <p:sp>
        <p:nvSpPr>
          <p:cNvPr id="3" name="矩形 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5496560" y="803275"/>
            <a:ext cx="1466850" cy="9540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sz="2800" b="0" i="0" u="none" strike="noStrike" kern="1200" cap="none" spc="-300" normalizeH="0" baseline="0" noProof="1">
                <a:gradFill>
                  <a:gsLst>
                    <a:gs pos="0">
                      <a:srgbClr val="21C4F5"/>
                    </a:gs>
                    <a:gs pos="100000">
                      <a:srgbClr val="00E5BE"/>
                    </a:gs>
                  </a:gsLst>
                  <a:lin ang="0" scaled="0"/>
                </a:grad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请在这里</a:t>
            </a:r>
            <a:endParaRPr kumimoji="0" lang="en-US" altLang="zh-CN" sz="2800" b="0" i="0" u="none" strike="noStrike" kern="1200" cap="none" spc="-30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华康古籍木兰W3" panose="02020309000000000000" charset="-122"/>
              <a:ea typeface="华康古籍木兰W3" panose="02020309000000000000" charset="-122"/>
              <a:cs typeface="+mn-cs"/>
              <a:sym typeface="Century Gothic" panose="020B0502020202020204" pitchFamily="34" charset="0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sz="2800" b="0" i="0" u="none" strike="noStrike" kern="1200" cap="none" spc="-30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输入标题</a:t>
            </a:r>
          </a:p>
        </p:txBody>
      </p:sp>
      <p:sp>
        <p:nvSpPr>
          <p:cNvPr id="5" name="矩形 4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1941830" y="2112963"/>
            <a:ext cx="2124075" cy="147796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eaVert"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pPr>
            <a:r>
              <a:rPr kumimoji="0" lang="zh-CN" altLang="en-US" sz="105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华康古籍木兰W3" panose="02020309000000000000" charset="-122"/>
                <a:ea typeface="华康古籍木兰W3" panose="02020309000000000000" charset="-122"/>
                <a:cs typeface="+mn-ea"/>
                <a:sym typeface="+mn-ea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3" name="矩形 1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5220335" y="2112963"/>
            <a:ext cx="2124075" cy="147796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eaVert"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pPr>
            <a:r>
              <a:rPr kumimoji="0" lang="zh-CN" altLang="en-US" sz="105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华康古籍木兰W3" panose="02020309000000000000" charset="-122"/>
                <a:ea typeface="华康古籍木兰W3" panose="02020309000000000000" charset="-122"/>
                <a:cs typeface="+mn-ea"/>
                <a:sym typeface="+mn-ea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grpSp>
        <p:nvGrpSpPr>
          <p:cNvPr id="14" name="组合 13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2690178" y="3709988"/>
            <a:ext cx="3762375" cy="715962"/>
            <a:chOff x="4214327" y="4801313"/>
            <a:chExt cx="3763346" cy="716864"/>
          </a:xfrm>
        </p:grpSpPr>
        <p:sp>
          <p:nvSpPr>
            <p:cNvPr id="15" name="文本框 56"/>
            <p:cNvSpPr txBox="1">
              <a:spLocks noChangeArrowheads="1"/>
            </p:cNvSpPr>
            <p:nvPr/>
          </p:nvSpPr>
          <p:spPr bwMode="auto">
            <a:xfrm>
              <a:off x="4214327" y="4801313"/>
              <a:ext cx="3763346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bIns="0">
              <a:spAutoFit/>
            </a:bodyPr>
            <a:lstStyle>
              <a:defPPr>
                <a:defRPr lang="zh-CN"/>
              </a:defPPr>
              <a:lvl1pPr algn="ctr" eaLnBrk="1" hangingPunct="1">
                <a:defRPr sz="3200" b="1">
                  <a:gradFill>
                    <a:gsLst>
                      <a:gs pos="0">
                        <a:srgbClr val="028DCC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rgbClr val="87CB3D"/>
                      </a:gs>
                    </a:gsLst>
                    <a:lin ang="0" scaled="0"/>
                  </a:gradFill>
                  <a:latin typeface="Agency FB" panose="020B0503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kumimoji="0" lang="zh-CN" altLang="en-US" sz="2800" b="0" i="0" u="none" strike="noStrike" kern="1200" cap="none" spc="300" normalizeH="0" baseline="0" noProof="1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输入</a:t>
              </a:r>
              <a:r>
                <a:rPr kumimoji="0" lang="zh-CN" altLang="en-US" sz="2800" b="0" i="0" u="none" strike="noStrike" kern="1200" cap="none" spc="300" normalizeH="0" baseline="0" noProof="1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相关标题文字</a:t>
              </a:r>
            </a:p>
          </p:txBody>
        </p:sp>
        <p:sp>
          <p:nvSpPr>
            <p:cNvPr id="10248" name="文本框 56"/>
            <p:cNvSpPr txBox="1"/>
            <p:nvPr/>
          </p:nvSpPr>
          <p:spPr>
            <a:xfrm>
              <a:off x="4344957" y="5210400"/>
              <a:ext cx="3502088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400" dirty="0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CLICK TO</a:t>
              </a:r>
              <a:r>
                <a:rPr lang="en-US" altLang="zh-CN" sz="1400" dirty="0">
                  <a:solidFill>
                    <a:srgbClr val="404040"/>
                  </a:soli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 </a:t>
              </a:r>
              <a:r>
                <a:rPr lang="en-US" altLang="zh-CN" sz="1400" dirty="0">
                  <a:solidFill>
                    <a:schemeClr val="bg1"/>
                  </a:soli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ADD YOUR TITLE IN HERE</a:t>
              </a:r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bldLvl="0" animBg="1"/>
      <p:bldP spid="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48"/>
          <p:cNvSpPr txBox="1"/>
          <p:nvPr/>
        </p:nvSpPr>
        <p:spPr>
          <a:xfrm>
            <a:off x="4630738" y="1591945"/>
            <a:ext cx="353377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</a:rPr>
              <a:t>请替换文字内容，点击添加相关标题文字，修改文字内容，也可以直接复制你的内容到此。请替换文字内容。</a:t>
            </a:r>
          </a:p>
        </p:txBody>
      </p:sp>
      <p:sp>
        <p:nvSpPr>
          <p:cNvPr id="15" name="矩形 14"/>
          <p:cNvSpPr/>
          <p:nvPr/>
        </p:nvSpPr>
        <p:spPr>
          <a:xfrm>
            <a:off x="4630738" y="1236345"/>
            <a:ext cx="3656012" cy="400050"/>
          </a:xfrm>
          <a:prstGeom prst="rect">
            <a:avLst/>
          </a:prstGeom>
          <a:noFill/>
          <a:ln w="2857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2000" dirty="0">
                <a:gradFill>
                  <a:gsLst>
                    <a:gs pos="0">
                      <a:srgbClr val="21C4F5"/>
                    </a:gs>
                    <a:gs pos="100000">
                      <a:srgbClr val="00E5BE"/>
                    </a:gs>
                  </a:gsLst>
                  <a:lin ang="0" scaled="0"/>
                </a:gradFill>
                <a:latin typeface="华康古籍木兰W3" panose="02020309000000000000" charset="-122"/>
                <a:ea typeface="华康古籍木兰W3" panose="02020309000000000000" charset="-122"/>
                <a:sym typeface="Century Gothic" panose="020B0502020202020204" pitchFamily="34" charset="0"/>
              </a:rPr>
              <a:t>品牌，是企业强大的象征</a:t>
            </a:r>
          </a:p>
        </p:txBody>
      </p:sp>
      <p:sp>
        <p:nvSpPr>
          <p:cNvPr id="16" name="文本框 48"/>
          <p:cNvSpPr txBox="1"/>
          <p:nvPr/>
        </p:nvSpPr>
        <p:spPr>
          <a:xfrm>
            <a:off x="4630738" y="3613150"/>
            <a:ext cx="353377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</a:rPr>
              <a:t>请替换文字内容，点击添加相关标题文字，修改文字内容，也可以直接复制你的内容到此。请替换文字内容。</a:t>
            </a:r>
          </a:p>
        </p:txBody>
      </p:sp>
      <p:sp>
        <p:nvSpPr>
          <p:cNvPr id="17" name="矩形 16"/>
          <p:cNvSpPr/>
          <p:nvPr/>
        </p:nvSpPr>
        <p:spPr>
          <a:xfrm>
            <a:off x="4630738" y="3212783"/>
            <a:ext cx="3328987" cy="400050"/>
          </a:xfrm>
          <a:prstGeom prst="rect">
            <a:avLst/>
          </a:prstGeom>
          <a:noFill/>
          <a:ln w="2857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2000" dirty="0">
                <a:gradFill>
                  <a:gsLst>
                    <a:gs pos="0">
                      <a:srgbClr val="21C4F5"/>
                    </a:gs>
                    <a:gs pos="100000">
                      <a:srgbClr val="00E5BE"/>
                    </a:gs>
                  </a:gsLst>
                  <a:lin ang="0" scaled="0"/>
                </a:gradFill>
                <a:latin typeface="华康古籍木兰W3" panose="02020309000000000000" charset="-122"/>
                <a:ea typeface="华康古籍木兰W3" panose="02020309000000000000" charset="-122"/>
                <a:sym typeface="Century Gothic" panose="020B0502020202020204" pitchFamily="34" charset="0"/>
              </a:rPr>
              <a:t>产品，是企业竞争力的根本</a:t>
            </a:r>
          </a:p>
        </p:txBody>
      </p:sp>
      <p:sp>
        <p:nvSpPr>
          <p:cNvPr id="18" name="文本框 48"/>
          <p:cNvSpPr txBox="1"/>
          <p:nvPr/>
        </p:nvSpPr>
        <p:spPr>
          <a:xfrm>
            <a:off x="4630738" y="2579370"/>
            <a:ext cx="353377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</a:rPr>
              <a:t>请替换文字内容，点击添加相关标题文字，修改文字内容，也可以直接复制你的内容到此。请替换文字内容。</a:t>
            </a:r>
          </a:p>
        </p:txBody>
      </p:sp>
      <p:sp>
        <p:nvSpPr>
          <p:cNvPr id="19" name="矩形 18"/>
          <p:cNvSpPr/>
          <p:nvPr/>
        </p:nvSpPr>
        <p:spPr>
          <a:xfrm>
            <a:off x="4630738" y="2223770"/>
            <a:ext cx="3656012" cy="401638"/>
          </a:xfrm>
          <a:prstGeom prst="rect">
            <a:avLst/>
          </a:prstGeom>
          <a:noFill/>
          <a:ln w="2857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2000" dirty="0">
                <a:gradFill>
                  <a:gsLst>
                    <a:gs pos="0">
                      <a:srgbClr val="21C4F5"/>
                    </a:gs>
                    <a:gs pos="100000">
                      <a:srgbClr val="00E5BE"/>
                    </a:gs>
                  </a:gsLst>
                  <a:lin ang="0" scaled="0"/>
                </a:gradFill>
                <a:latin typeface="华康古籍木兰W3" panose="02020309000000000000" charset="-122"/>
                <a:ea typeface="华康古籍木兰W3" panose="02020309000000000000" charset="-122"/>
                <a:sym typeface="Century Gothic" panose="020B0502020202020204" pitchFamily="34" charset="0"/>
              </a:rPr>
              <a:t>分销，是企业腾飞的核动力</a:t>
            </a:r>
          </a:p>
        </p:txBody>
      </p:sp>
      <p:pic>
        <p:nvPicPr>
          <p:cNvPr id="3" name="图片 2" descr="D:\素材\PNG\07S58PICcaDNb3f42VH08_PIC2018.png07S58PICcaDNb3f42VH08_PIC2018"/>
          <p:cNvPicPr>
            <a:picLocks noChangeAspect="1"/>
          </p:cNvPicPr>
          <p:nvPr/>
        </p:nvPicPr>
        <p:blipFill>
          <a:blip r:embed="rId2">
            <a:lum bright="6000" contrast="6000"/>
          </a:blip>
          <a:srcRect/>
          <a:stretch>
            <a:fillRect/>
          </a:stretch>
        </p:blipFill>
        <p:spPr>
          <a:xfrm>
            <a:off x="902970" y="1038225"/>
            <a:ext cx="3199765" cy="3199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 txBox="1"/>
          <p:nvPr/>
        </p:nvSpPr>
        <p:spPr>
          <a:xfrm>
            <a:off x="4964430" y="1020444"/>
            <a:ext cx="551815" cy="31153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R="0" algn="l" defTabSz="457200" eaLnBrk="0" hangingPunct="0">
              <a:buClrTx/>
              <a:buSzTx/>
              <a:buFontTx/>
              <a:defRPr/>
            </a:pPr>
            <a:r>
              <a:rPr kumimoji="0" lang="en-US" altLang="zh-CN" sz="2400" kern="0" cap="none" spc="600" normalizeH="0" baseline="0" noProof="0" dirty="0">
                <a:ln w="3175">
                  <a:solidFill>
                    <a:schemeClr val="bg1"/>
                  </a:solidFill>
                  <a:prstDash val="sysDot"/>
                </a:ln>
                <a:gradFill>
                  <a:gsLst>
                    <a:gs pos="50000">
                      <a:srgbClr val="00B4CE"/>
                    </a:gs>
                    <a:gs pos="100000">
                      <a:srgbClr val="152F76"/>
                    </a:gs>
                    <a:gs pos="0">
                      <a:srgbClr val="00F6F3"/>
                    </a:gs>
                  </a:gsLst>
                  <a:lin ang="0" scaled="0"/>
                </a:gradFill>
                <a:latin typeface="华康古籍木兰W3" panose="02020309000000000000" charset="-122"/>
                <a:ea typeface="华康古籍木兰W3" panose="02020309000000000000" charset="-122"/>
                <a:cs typeface="华康古籍木兰W3" panose="02020309000000000000" charset="-122"/>
                <a:sym typeface="+mn-ea"/>
              </a:rPr>
              <a:t>春风送暖入途苏</a:t>
            </a:r>
          </a:p>
        </p:txBody>
      </p:sp>
      <p:sp>
        <p:nvSpPr>
          <p:cNvPr id="38" name="Content Placeholder 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 txBox="1"/>
          <p:nvPr/>
        </p:nvSpPr>
        <p:spPr>
          <a:xfrm>
            <a:off x="6110288" y="1154113"/>
            <a:ext cx="1978025" cy="2874962"/>
          </a:xfrm>
          <a:prstGeom prst="rect">
            <a:avLst/>
          </a:prstGeom>
          <a:noFill/>
          <a:ln w="9525">
            <a:noFill/>
          </a:ln>
        </p:spPr>
        <p:txBody>
          <a:bodyPr vert="eaVert" lIns="91440" tIns="45720" rIns="91440" bIns="45720" anchor="t"/>
          <a:lstStyle/>
          <a:p>
            <a:pPr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400" dirty="0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sym typeface="Century Gothic" panose="020B0502020202020204" pitchFamily="34" charset="0"/>
              </a:rPr>
              <a:t>党有党风，企有特色，好的设计都是以客户特色为基线通过自己的缜密安排、成熟的视觉语言诠释出其要表达思想概念！</a:t>
            </a:r>
          </a:p>
        </p:txBody>
      </p:sp>
      <p:cxnSp>
        <p:nvCxnSpPr>
          <p:cNvPr id="39" name="直接连接符 38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CxnSpPr/>
          <p:nvPr/>
        </p:nvCxnSpPr>
        <p:spPr>
          <a:xfrm>
            <a:off x="4942205" y="1101725"/>
            <a:ext cx="0" cy="28686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CxnSpPr/>
          <p:nvPr/>
        </p:nvCxnSpPr>
        <p:spPr>
          <a:xfrm>
            <a:off x="5532438" y="1101725"/>
            <a:ext cx="0" cy="28686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49300" y="1287780"/>
            <a:ext cx="3083560" cy="3363595"/>
            <a:chOff x="1180" y="2028"/>
            <a:chExt cx="4856" cy="5297"/>
          </a:xfrm>
        </p:grpSpPr>
        <p:grpSp>
          <p:nvGrpSpPr>
            <p:cNvPr id="10" name="组合 9"/>
            <p:cNvGrpSpPr/>
            <p:nvPr/>
          </p:nvGrpSpPr>
          <p:grpSpPr>
            <a:xfrm>
              <a:off x="1180" y="2153"/>
              <a:ext cx="4856" cy="5173"/>
              <a:chOff x="1249" y="225"/>
              <a:chExt cx="4856" cy="5173"/>
            </a:xfrm>
          </p:grpSpPr>
          <p:pic>
            <p:nvPicPr>
              <p:cNvPr id="11" name="图片 10" descr="D:\素材\PNG\09758PIC9ua39a9a8e57q_PIC2018.png09758PIC9ua39a9a8e57q_PIC2018"/>
              <p:cNvPicPr>
                <a:picLocks noChangeAspect="1"/>
              </p:cNvPicPr>
              <p:nvPr/>
            </p:nvPicPr>
            <p:blipFill>
              <a:blip r:embed="rId2">
                <a:lum bright="-6000" contrast="6000"/>
              </a:blip>
              <a:srcRect/>
              <a:stretch>
                <a:fillRect/>
              </a:stretch>
            </p:blipFill>
            <p:spPr>
              <a:xfrm>
                <a:off x="1249" y="541"/>
                <a:ext cx="4856" cy="4857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3433" y="225"/>
                <a:ext cx="488" cy="1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 fontAlgn="base"/>
                <a:endParaRPr lang="zh-CN" altLang="en-US" sz="7200" b="1" strike="noStrike" noProof="1">
                  <a:ln w="3175" cmpd="sng">
                    <a:solidFill>
                      <a:schemeClr val="bg1"/>
                    </a:solidFill>
                    <a:prstDash val="sysDot"/>
                  </a:ln>
                  <a:gradFill>
                    <a:gsLst>
                      <a:gs pos="50000">
                        <a:srgbClr val="00B4CE"/>
                      </a:gs>
                      <a:gs pos="100000">
                        <a:srgbClr val="152F76"/>
                      </a:gs>
                      <a:gs pos="0">
                        <a:srgbClr val="00F6F3"/>
                      </a:gs>
                    </a:gsLst>
                    <a:lin ang="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康古籍木兰W3" panose="02020309000000000000" charset="-122"/>
                  <a:ea typeface="华康古籍木兰W3" panose="02020309000000000000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703" y="2028"/>
              <a:ext cx="1730" cy="1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 fontAlgn="base"/>
              <a:r>
                <a:rPr lang="zh-CN" altLang="en-US" sz="7200" b="1" strike="noStrike" noProof="1">
                  <a:ln w="3175" cmpd="sng">
                    <a:solidFill>
                      <a:schemeClr val="bg1"/>
                    </a:solidFill>
                    <a:prstDash val="sysDot"/>
                  </a:ln>
                  <a:gradFill>
                    <a:gsLst>
                      <a:gs pos="50000">
                        <a:srgbClr val="00B4CE"/>
                      </a:gs>
                      <a:gs pos="100000">
                        <a:srgbClr val="152F76"/>
                      </a:gs>
                      <a:gs pos="0">
                        <a:srgbClr val="00F6F3"/>
                      </a:gs>
                    </a:gsLst>
                    <a:lin ang="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康古籍木兰W3" panose="02020309000000000000" charset="-122"/>
                  <a:ea typeface="华康古籍木兰W3" panose="02020309000000000000" charset="-122"/>
                </a:rPr>
                <a:t>贰</a:t>
              </a:r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素材\PNG\0b22e7e6bb1f08de673f5ac91235b293.png0b22e7e6bb1f08de673f5ac91235b29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7975" y="385445"/>
            <a:ext cx="1883410" cy="188404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" name="组合 16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GrpSpPr/>
          <p:nvPr/>
        </p:nvGrpSpPr>
        <p:grpSpPr>
          <a:xfrm>
            <a:off x="4271963" y="1004888"/>
            <a:ext cx="3697287" cy="747712"/>
            <a:chOff x="4049208" y="4801313"/>
            <a:chExt cx="4508595" cy="747641"/>
          </a:xfrm>
        </p:grpSpPr>
        <p:sp>
          <p:nvSpPr>
            <p:cNvPr id="18" name="文本框 56"/>
            <p:cNvSpPr txBox="1">
              <a:spLocks noChangeArrowheads="1"/>
            </p:cNvSpPr>
            <p:nvPr/>
          </p:nvSpPr>
          <p:spPr bwMode="auto">
            <a:xfrm>
              <a:off x="4056915" y="4801313"/>
              <a:ext cx="4493178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bIns="0">
              <a:spAutoFit/>
            </a:bodyPr>
            <a:lstStyle>
              <a:defPPr>
                <a:defRPr lang="zh-CN"/>
              </a:defPPr>
              <a:lvl1pPr algn="ctr" eaLnBrk="1" hangingPunct="1">
                <a:defRPr sz="3200" b="1">
                  <a:gradFill>
                    <a:gsLst>
                      <a:gs pos="0">
                        <a:srgbClr val="028DCC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rgbClr val="87CB3D"/>
                      </a:gs>
                    </a:gsLst>
                    <a:lin ang="0" scaled="0"/>
                  </a:gradFill>
                  <a:latin typeface="Agency FB" panose="020B0503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kumimoji="0" lang="zh-CN" altLang="en-US" sz="2800" b="0" i="0" u="none" strike="noStrike" kern="1200" cap="none" spc="300" normalizeH="0" baseline="0" noProof="1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latin typeface="华康古籍木兰W3" panose="02020309000000000000" charset="-122"/>
                  <a:ea typeface="华康古籍木兰W3" panose="02020309000000000000" charset="-122"/>
                  <a:cs typeface="+mn-ea"/>
                  <a:sym typeface="Century Gothic" panose="020B0502020202020204" pitchFamily="34" charset="0"/>
                </a:rPr>
                <a:t>输入相关标题文字</a:t>
              </a:r>
            </a:p>
          </p:txBody>
        </p:sp>
        <p:sp>
          <p:nvSpPr>
            <p:cNvPr id="13316" name="文本框 56"/>
            <p:cNvSpPr txBox="1"/>
            <p:nvPr/>
          </p:nvSpPr>
          <p:spPr>
            <a:xfrm>
              <a:off x="4049208" y="5210400"/>
              <a:ext cx="4508595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600" dirty="0">
                  <a:gradFill>
                    <a:gsLst>
                      <a:gs pos="0">
                        <a:srgbClr val="21C4F5"/>
                      </a:gs>
                      <a:gs pos="100000">
                        <a:srgbClr val="00E5BE"/>
                      </a:gs>
                    </a:gsLst>
                    <a:lin ang="0" scaled="0"/>
                  </a:gradFill>
                  <a:latin typeface="华康古籍木兰W3" panose="02020309000000000000" charset="-122"/>
                  <a:ea typeface="华康古籍木兰W3" panose="02020309000000000000" charset="-122"/>
                  <a:sym typeface="Century Gothic" panose="020B0502020202020204" pitchFamily="34" charset="0"/>
                </a:rPr>
                <a:t>CLICK TO ADD YOUR TITLE IN HERE</a:t>
              </a:r>
            </a:p>
          </p:txBody>
        </p:sp>
      </p:grpSp>
      <p:sp>
        <p:nvSpPr>
          <p:cNvPr id="21" name="矩形 20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7793038" y="2327275"/>
            <a:ext cx="614363" cy="111442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sz="2800" b="0" i="0" u="none" strike="noStrike" kern="1200" cap="none" spc="-30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关键字</a:t>
            </a:r>
          </a:p>
        </p:txBody>
      </p:sp>
      <p:sp>
        <p:nvSpPr>
          <p:cNvPr id="23" name="矩形 22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6153150" y="2333625"/>
            <a:ext cx="1639888" cy="206533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pPr>
            <a:r>
              <a:rPr kumimoji="0" lang="zh-CN" altLang="en-US" sz="1050" b="0" i="0" u="none" strike="noStrike" kern="1200" cap="none" spc="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ea"/>
                <a:sym typeface="+mn-ea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" name="矩形 23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5281613" y="2327275"/>
            <a:ext cx="615950" cy="111442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sz="2800" b="0" i="0" u="none" strike="noStrike" kern="1200" cap="none" spc="-30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关键字</a:t>
            </a:r>
          </a:p>
        </p:txBody>
      </p:sp>
      <p:sp>
        <p:nvSpPr>
          <p:cNvPr id="25" name="矩形 24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3643313" y="2333625"/>
            <a:ext cx="1638300" cy="206533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pPr>
            <a:r>
              <a:rPr kumimoji="0" lang="zh-CN" altLang="en-US" sz="1050" b="0" i="0" u="none" strike="noStrike" kern="1200" cap="none" spc="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ea"/>
                <a:sym typeface="+mn-ea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6" name="矩形 25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2573338" y="2327275"/>
            <a:ext cx="615950" cy="111442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sz="2800" b="0" i="0" u="none" strike="noStrike" kern="1200" cap="none" spc="-30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cs"/>
                <a:sym typeface="Century Gothic" panose="020B0502020202020204" pitchFamily="34" charset="0"/>
              </a:rPr>
              <a:t>关键字</a:t>
            </a:r>
          </a:p>
        </p:txBody>
      </p:sp>
      <p:sp>
        <p:nvSpPr>
          <p:cNvPr id="27" name="矩形 26" descr="e7d195523061f1c01ef2b70529884c179423570dbaad84926380ABC1F97BAEF0C8FC051856578EAB7874501A1FFE158C4981707381814BCC4D9A8E3554438DEE4FBCF5A5B4D2A8B0989AB57E8BAC65EBE4A47EBC1CA324CC3D7E9009600B0397A6BA5B9536B8953BB71AC5679B6066985A8763849E751458F2DD38B58888E2256E347D35CA8102E907211206EF347046"/>
          <p:cNvSpPr/>
          <p:nvPr/>
        </p:nvSpPr>
        <p:spPr>
          <a:xfrm>
            <a:off x="935038" y="2333625"/>
            <a:ext cx="1638300" cy="206533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pPr>
            <a:r>
              <a:rPr kumimoji="0" lang="zh-CN" altLang="en-US" sz="1050" b="0" i="0" u="none" strike="noStrike" kern="1200" cap="none" spc="0" normalizeH="0" baseline="0" noProof="1">
                <a:solidFill>
                  <a:schemeClr val="bg1"/>
                </a:solidFill>
                <a:latin typeface="华康古籍木兰W3" panose="02020309000000000000" charset="-122"/>
                <a:ea typeface="华康古籍木兰W3" panose="02020309000000000000" charset="-122"/>
                <a:cs typeface="+mn-ea"/>
                <a:sym typeface="+mn-ea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默认设计模板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1322</Words>
  <Application>Microsoft Office PowerPoint</Application>
  <PresentationFormat>全屏显示(16:9)</PresentationFormat>
  <Paragraphs>82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华康古籍木兰W3</vt:lpstr>
      <vt:lpstr>华康海报体W12(P)</vt:lpstr>
      <vt:lpstr>华康新篆体W5(P)</vt:lpstr>
      <vt:lpstr>微软雅黑</vt:lpstr>
      <vt:lpstr>Arial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Windows 用户</cp:lastModifiedBy>
  <cp:revision>20</cp:revision>
  <dcterms:created xsi:type="dcterms:W3CDTF">2019-04-11T13:49:00Z</dcterms:created>
  <dcterms:modified xsi:type="dcterms:W3CDTF">2020-10-22T06:37:47Z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